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300" r:id="rId6"/>
    <p:sldId id="307" r:id="rId7"/>
    <p:sldId id="308" r:id="rId8"/>
    <p:sldId id="26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0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276" r:id="rId3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725" autoAdjust="0"/>
  </p:normalViewPr>
  <p:slideViewPr>
    <p:cSldViewPr snapToGrid="0">
      <p:cViewPr varScale="1">
        <p:scale>
          <a:sx n="69" d="100"/>
          <a:sy n="69" d="100"/>
        </p:scale>
        <p:origin x="738" y="60"/>
      </p:cViewPr>
      <p:guideLst>
        <p:guide orient="horz" pos="175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lla Wynn" userId="b7d4f10519832ec3" providerId="LiveId" clId="{4CD15550-278C-4680-8B27-CAD27DE3113E}"/>
    <pc:docChg chg="undo custSel addSld modSld">
      <pc:chgData name="Stella Wynn" userId="b7d4f10519832ec3" providerId="LiveId" clId="{4CD15550-278C-4680-8B27-CAD27DE3113E}" dt="2025-02-25T10:42:41.198" v="2927" actId="20577"/>
      <pc:docMkLst>
        <pc:docMk/>
      </pc:docMkLst>
      <pc:sldChg chg="modSp new mod">
        <pc:chgData name="Stella Wynn" userId="b7d4f10519832ec3" providerId="LiveId" clId="{4CD15550-278C-4680-8B27-CAD27DE3113E}" dt="2025-02-25T10:16:12.405" v="145" actId="20577"/>
        <pc:sldMkLst>
          <pc:docMk/>
          <pc:sldMk cId="696370241" sldId="320"/>
        </pc:sldMkLst>
        <pc:spChg chg="mod">
          <ac:chgData name="Stella Wynn" userId="b7d4f10519832ec3" providerId="LiveId" clId="{4CD15550-278C-4680-8B27-CAD27DE3113E}" dt="2025-02-25T10:16:12.405" v="145" actId="20577"/>
          <ac:spMkLst>
            <pc:docMk/>
            <pc:sldMk cId="696370241" sldId="320"/>
            <ac:spMk id="2" creationId="{73E0AD5A-5AFB-6E09-B595-E70872A056C3}"/>
          </ac:spMkLst>
        </pc:spChg>
      </pc:sldChg>
      <pc:sldChg chg="modSp new mod">
        <pc:chgData name="Stella Wynn" userId="b7d4f10519832ec3" providerId="LiveId" clId="{4CD15550-278C-4680-8B27-CAD27DE3113E}" dt="2025-02-25T10:19:32.114" v="475" actId="20577"/>
        <pc:sldMkLst>
          <pc:docMk/>
          <pc:sldMk cId="2731346114" sldId="321"/>
        </pc:sldMkLst>
        <pc:spChg chg="mod">
          <ac:chgData name="Stella Wynn" userId="b7d4f10519832ec3" providerId="LiveId" clId="{4CD15550-278C-4680-8B27-CAD27DE3113E}" dt="2025-02-25T10:19:32.114" v="475" actId="20577"/>
          <ac:spMkLst>
            <pc:docMk/>
            <pc:sldMk cId="2731346114" sldId="321"/>
            <ac:spMk id="2" creationId="{5029D16C-5A48-EAAC-5B74-47B258984FE5}"/>
          </ac:spMkLst>
        </pc:spChg>
        <pc:spChg chg="mod">
          <ac:chgData name="Stella Wynn" userId="b7d4f10519832ec3" providerId="LiveId" clId="{4CD15550-278C-4680-8B27-CAD27DE3113E}" dt="2025-02-25T10:17:07.376" v="173" actId="20577"/>
          <ac:spMkLst>
            <pc:docMk/>
            <pc:sldMk cId="2731346114" sldId="321"/>
            <ac:spMk id="3" creationId="{670BDB6A-4AE2-CEE9-805F-4A4F4E7343FF}"/>
          </ac:spMkLst>
        </pc:spChg>
      </pc:sldChg>
      <pc:sldChg chg="modSp new mod">
        <pc:chgData name="Stella Wynn" userId="b7d4f10519832ec3" providerId="LiveId" clId="{4CD15550-278C-4680-8B27-CAD27DE3113E}" dt="2025-02-25T10:22:53.316" v="938" actId="20577"/>
        <pc:sldMkLst>
          <pc:docMk/>
          <pc:sldMk cId="674045903" sldId="322"/>
        </pc:sldMkLst>
        <pc:spChg chg="mod">
          <ac:chgData name="Stella Wynn" userId="b7d4f10519832ec3" providerId="LiveId" clId="{4CD15550-278C-4680-8B27-CAD27DE3113E}" dt="2025-02-25T10:22:53.316" v="938" actId="20577"/>
          <ac:spMkLst>
            <pc:docMk/>
            <pc:sldMk cId="674045903" sldId="322"/>
            <ac:spMk id="2" creationId="{28E7CB88-EDC6-645F-77CE-BB58C612152A}"/>
          </ac:spMkLst>
        </pc:spChg>
        <pc:spChg chg="mod">
          <ac:chgData name="Stella Wynn" userId="b7d4f10519832ec3" providerId="LiveId" clId="{4CD15550-278C-4680-8B27-CAD27DE3113E}" dt="2025-02-25T10:19:52.837" v="501" actId="20577"/>
          <ac:spMkLst>
            <pc:docMk/>
            <pc:sldMk cId="674045903" sldId="322"/>
            <ac:spMk id="3" creationId="{B9DCD969-02AD-4428-8F07-ADF3D305FFA9}"/>
          </ac:spMkLst>
        </pc:spChg>
      </pc:sldChg>
      <pc:sldChg chg="modSp new mod">
        <pc:chgData name="Stella Wynn" userId="b7d4f10519832ec3" providerId="LiveId" clId="{4CD15550-278C-4680-8B27-CAD27DE3113E}" dt="2025-02-25T10:31:13.444" v="1939" actId="20577"/>
        <pc:sldMkLst>
          <pc:docMk/>
          <pc:sldMk cId="2436621654" sldId="323"/>
        </pc:sldMkLst>
        <pc:spChg chg="mod">
          <ac:chgData name="Stella Wynn" userId="b7d4f10519832ec3" providerId="LiveId" clId="{4CD15550-278C-4680-8B27-CAD27DE3113E}" dt="2025-02-25T10:31:13.444" v="1939" actId="20577"/>
          <ac:spMkLst>
            <pc:docMk/>
            <pc:sldMk cId="2436621654" sldId="323"/>
            <ac:spMk id="2" creationId="{86DB5BAA-9249-C138-3054-EF73380683BA}"/>
          </ac:spMkLst>
        </pc:spChg>
        <pc:spChg chg="mod">
          <ac:chgData name="Stella Wynn" userId="b7d4f10519832ec3" providerId="LiveId" clId="{4CD15550-278C-4680-8B27-CAD27DE3113E}" dt="2025-02-25T10:23:12.719" v="964" actId="20577"/>
          <ac:spMkLst>
            <pc:docMk/>
            <pc:sldMk cId="2436621654" sldId="323"/>
            <ac:spMk id="3" creationId="{7B5DED8A-0FA7-4211-B727-718EC9410DC6}"/>
          </ac:spMkLst>
        </pc:spChg>
      </pc:sldChg>
      <pc:sldChg chg="modSp new mod">
        <pc:chgData name="Stella Wynn" userId="b7d4f10519832ec3" providerId="LiveId" clId="{4CD15550-278C-4680-8B27-CAD27DE3113E}" dt="2025-02-25T10:30:04.897" v="1849" actId="207"/>
        <pc:sldMkLst>
          <pc:docMk/>
          <pc:sldMk cId="196696886" sldId="324"/>
        </pc:sldMkLst>
        <pc:spChg chg="mod">
          <ac:chgData name="Stella Wynn" userId="b7d4f10519832ec3" providerId="LiveId" clId="{4CD15550-278C-4680-8B27-CAD27DE3113E}" dt="2025-02-25T10:30:04.897" v="1849" actId="207"/>
          <ac:spMkLst>
            <pc:docMk/>
            <pc:sldMk cId="196696886" sldId="324"/>
            <ac:spMk id="2" creationId="{A7C7E9EC-5DFF-2266-CBDF-C77102FECD2E}"/>
          </ac:spMkLst>
        </pc:spChg>
        <pc:spChg chg="mod">
          <ac:chgData name="Stella Wynn" userId="b7d4f10519832ec3" providerId="LiveId" clId="{4CD15550-278C-4680-8B27-CAD27DE3113E}" dt="2025-02-25T10:27:53.343" v="1527" actId="20577"/>
          <ac:spMkLst>
            <pc:docMk/>
            <pc:sldMk cId="196696886" sldId="324"/>
            <ac:spMk id="3" creationId="{6EBEA2C9-E3BC-537D-D817-3EF0E0130F7F}"/>
          </ac:spMkLst>
        </pc:spChg>
      </pc:sldChg>
      <pc:sldChg chg="modSp new mod">
        <pc:chgData name="Stella Wynn" userId="b7d4f10519832ec3" providerId="LiveId" clId="{4CD15550-278C-4680-8B27-CAD27DE3113E}" dt="2025-02-25T10:33:08.938" v="2096" actId="20577"/>
        <pc:sldMkLst>
          <pc:docMk/>
          <pc:sldMk cId="1676428950" sldId="325"/>
        </pc:sldMkLst>
        <pc:spChg chg="mod">
          <ac:chgData name="Stella Wynn" userId="b7d4f10519832ec3" providerId="LiveId" clId="{4CD15550-278C-4680-8B27-CAD27DE3113E}" dt="2025-02-25T10:33:08.938" v="2096" actId="20577"/>
          <ac:spMkLst>
            <pc:docMk/>
            <pc:sldMk cId="1676428950" sldId="325"/>
            <ac:spMk id="2" creationId="{5E3355C2-C96B-E645-9E26-8F6A97B717E8}"/>
          </ac:spMkLst>
        </pc:spChg>
        <pc:spChg chg="mod">
          <ac:chgData name="Stella Wynn" userId="b7d4f10519832ec3" providerId="LiveId" clId="{4CD15550-278C-4680-8B27-CAD27DE3113E}" dt="2025-02-25T10:31:23.502" v="1955" actId="20577"/>
          <ac:spMkLst>
            <pc:docMk/>
            <pc:sldMk cId="1676428950" sldId="325"/>
            <ac:spMk id="3" creationId="{07EC37D7-4B20-A662-AA74-7B91A99F6D0C}"/>
          </ac:spMkLst>
        </pc:spChg>
      </pc:sldChg>
      <pc:sldChg chg="modSp new mod">
        <pc:chgData name="Stella Wynn" userId="b7d4f10519832ec3" providerId="LiveId" clId="{4CD15550-278C-4680-8B27-CAD27DE3113E}" dt="2025-02-25T10:37:26.575" v="2432" actId="20577"/>
        <pc:sldMkLst>
          <pc:docMk/>
          <pc:sldMk cId="1133555205" sldId="326"/>
        </pc:sldMkLst>
        <pc:spChg chg="mod">
          <ac:chgData name="Stella Wynn" userId="b7d4f10519832ec3" providerId="LiveId" clId="{4CD15550-278C-4680-8B27-CAD27DE3113E}" dt="2025-02-25T10:37:26.575" v="2432" actId="20577"/>
          <ac:spMkLst>
            <pc:docMk/>
            <pc:sldMk cId="1133555205" sldId="326"/>
            <ac:spMk id="2" creationId="{BA64435D-374E-106E-BC61-FE1FD19F085F}"/>
          </ac:spMkLst>
        </pc:spChg>
        <pc:spChg chg="mod">
          <ac:chgData name="Stella Wynn" userId="b7d4f10519832ec3" providerId="LiveId" clId="{4CD15550-278C-4680-8B27-CAD27DE3113E}" dt="2025-02-25T10:34:20.317" v="2130" actId="20577"/>
          <ac:spMkLst>
            <pc:docMk/>
            <pc:sldMk cId="1133555205" sldId="326"/>
            <ac:spMk id="3" creationId="{CA17B2EA-0641-8AEA-DDC6-27F7EB458952}"/>
          </ac:spMkLst>
        </pc:spChg>
      </pc:sldChg>
      <pc:sldChg chg="modSp new mod">
        <pc:chgData name="Stella Wynn" userId="b7d4f10519832ec3" providerId="LiveId" clId="{4CD15550-278C-4680-8B27-CAD27DE3113E}" dt="2025-02-25T10:42:41.198" v="2927" actId="20577"/>
        <pc:sldMkLst>
          <pc:docMk/>
          <pc:sldMk cId="3201412962" sldId="327"/>
        </pc:sldMkLst>
        <pc:spChg chg="mod">
          <ac:chgData name="Stella Wynn" userId="b7d4f10519832ec3" providerId="LiveId" clId="{4CD15550-278C-4680-8B27-CAD27DE3113E}" dt="2025-02-25T10:42:41.198" v="2927" actId="20577"/>
          <ac:spMkLst>
            <pc:docMk/>
            <pc:sldMk cId="3201412962" sldId="327"/>
            <ac:spMk id="2" creationId="{2D8379EF-C577-2CFA-0A89-90B892B127FE}"/>
          </ac:spMkLst>
        </pc:spChg>
        <pc:spChg chg="mod">
          <ac:chgData name="Stella Wynn" userId="b7d4f10519832ec3" providerId="LiveId" clId="{4CD15550-278C-4680-8B27-CAD27DE3113E}" dt="2025-02-25T10:38:00.028" v="2453" actId="20577"/>
          <ac:spMkLst>
            <pc:docMk/>
            <pc:sldMk cId="3201412962" sldId="327"/>
            <ac:spMk id="3" creationId="{A65540B0-E763-5F22-111A-85C4F108F77F}"/>
          </ac:spMkLst>
        </pc:spChg>
      </pc:sldChg>
    </pc:docChg>
  </pc:docChgLst>
  <pc:docChgLst>
    <pc:chgData name="Stella Wynn" userId="b7d4f10519832ec3" providerId="LiveId" clId="{C3E0293A-BF5F-4749-872D-477BFAD921B5}"/>
    <pc:docChg chg="undo custSel addSld delSld modSld sldOrd">
      <pc:chgData name="Stella Wynn" userId="b7d4f10519832ec3" providerId="LiveId" clId="{C3E0293A-BF5F-4749-872D-477BFAD921B5}" dt="2024-10-11T13:26:15.206" v="5381" actId="478"/>
      <pc:docMkLst>
        <pc:docMk/>
      </pc:docMkLst>
      <pc:sldChg chg="addSp delSp modSp mod ord">
        <pc:chgData name="Stella Wynn" userId="b7d4f10519832ec3" providerId="LiveId" clId="{C3E0293A-BF5F-4749-872D-477BFAD921B5}" dt="2024-10-11T13:06:29.970" v="5234" actId="478"/>
        <pc:sldMkLst>
          <pc:docMk/>
          <pc:sldMk cId="4151694508" sldId="268"/>
        </pc:sldMkLst>
      </pc:sldChg>
      <pc:sldChg chg="addSp delSp modSp mod">
        <pc:chgData name="Stella Wynn" userId="b7d4f10519832ec3" providerId="LiveId" clId="{C3E0293A-BF5F-4749-872D-477BFAD921B5}" dt="2024-10-11T13:02:23.823" v="5213" actId="1076"/>
        <pc:sldMkLst>
          <pc:docMk/>
          <pc:sldMk cId="2436493926" sldId="276"/>
        </pc:sldMkLst>
      </pc:sldChg>
      <pc:sldChg chg="del">
        <pc:chgData name="Stella Wynn" userId="b7d4f10519832ec3" providerId="LiveId" clId="{C3E0293A-BF5F-4749-872D-477BFAD921B5}" dt="2024-10-11T13:00:59.714" v="5202" actId="2696"/>
        <pc:sldMkLst>
          <pc:docMk/>
          <pc:sldMk cId="2634411393" sldId="293"/>
        </pc:sldMkLst>
      </pc:sldChg>
      <pc:sldChg chg="addSp delSp modSp mod modClrScheme chgLayout">
        <pc:chgData name="Stella Wynn" userId="b7d4f10519832ec3" providerId="LiveId" clId="{C3E0293A-BF5F-4749-872D-477BFAD921B5}" dt="2024-10-11T13:26:15.206" v="5381" actId="478"/>
        <pc:sldMkLst>
          <pc:docMk/>
          <pc:sldMk cId="1463392540" sldId="300"/>
        </pc:sldMkLst>
      </pc:sldChg>
      <pc:sldChg chg="modSp mod ord">
        <pc:chgData name="Stella Wynn" userId="b7d4f10519832ec3" providerId="LiveId" clId="{C3E0293A-BF5F-4749-872D-477BFAD921B5}" dt="2024-10-11T12:41:52.653" v="3998"/>
        <pc:sldMkLst>
          <pc:docMk/>
          <pc:sldMk cId="2393761637" sldId="305"/>
        </pc:sldMkLst>
      </pc:sldChg>
      <pc:sldChg chg="addSp delSp modSp mod ord">
        <pc:chgData name="Stella Wynn" userId="b7d4f10519832ec3" providerId="LiveId" clId="{C3E0293A-BF5F-4749-872D-477BFAD921B5}" dt="2024-10-11T13:12:00.697" v="5271" actId="20577"/>
        <pc:sldMkLst>
          <pc:docMk/>
          <pc:sldMk cId="3414231729" sldId="307"/>
        </pc:sldMkLst>
      </pc:sldChg>
      <pc:sldChg chg="addSp delSp modSp add mod">
        <pc:chgData name="Stella Wynn" userId="b7d4f10519832ec3" providerId="LiveId" clId="{C3E0293A-BF5F-4749-872D-477BFAD921B5}" dt="2024-10-11T13:12:31.812" v="5273" actId="20577"/>
        <pc:sldMkLst>
          <pc:docMk/>
          <pc:sldMk cId="1544405719" sldId="308"/>
        </pc:sldMkLst>
      </pc:sldChg>
      <pc:sldChg chg="addSp delSp modSp new mod ord">
        <pc:chgData name="Stella Wynn" userId="b7d4f10519832ec3" providerId="LiveId" clId="{C3E0293A-BF5F-4749-872D-477BFAD921B5}" dt="2024-10-11T13:12:58.911" v="5275" actId="20577"/>
        <pc:sldMkLst>
          <pc:docMk/>
          <pc:sldMk cId="22382359" sldId="309"/>
        </pc:sldMkLst>
      </pc:sldChg>
      <pc:sldChg chg="addSp delSp modSp add mod">
        <pc:chgData name="Stella Wynn" userId="b7d4f10519832ec3" providerId="LiveId" clId="{C3E0293A-BF5F-4749-872D-477BFAD921B5}" dt="2024-10-11T13:15:44.833" v="5287"/>
        <pc:sldMkLst>
          <pc:docMk/>
          <pc:sldMk cId="1503304" sldId="310"/>
        </pc:sldMkLst>
      </pc:sldChg>
      <pc:sldChg chg="delSp modSp add mod">
        <pc:chgData name="Stella Wynn" userId="b7d4f10519832ec3" providerId="LiveId" clId="{C3E0293A-BF5F-4749-872D-477BFAD921B5}" dt="2024-10-11T13:18:43.639" v="5307" actId="113"/>
        <pc:sldMkLst>
          <pc:docMk/>
          <pc:sldMk cId="689950182" sldId="311"/>
        </pc:sldMkLst>
      </pc:sldChg>
      <pc:sldChg chg="delSp modSp add mod">
        <pc:chgData name="Stella Wynn" userId="b7d4f10519832ec3" providerId="LiveId" clId="{C3E0293A-BF5F-4749-872D-477BFAD921B5}" dt="2024-10-11T13:06:50.797" v="5242" actId="478"/>
        <pc:sldMkLst>
          <pc:docMk/>
          <pc:sldMk cId="3053294357" sldId="312"/>
        </pc:sldMkLst>
      </pc:sldChg>
      <pc:sldChg chg="delSp modSp add mod">
        <pc:chgData name="Stella Wynn" userId="b7d4f10519832ec3" providerId="LiveId" clId="{C3E0293A-BF5F-4749-872D-477BFAD921B5}" dt="2024-10-11T13:06:56.281" v="5244" actId="478"/>
        <pc:sldMkLst>
          <pc:docMk/>
          <pc:sldMk cId="3546712484" sldId="313"/>
        </pc:sldMkLst>
      </pc:sldChg>
      <pc:sldChg chg="delSp modSp add mod">
        <pc:chgData name="Stella Wynn" userId="b7d4f10519832ec3" providerId="LiveId" clId="{C3E0293A-BF5F-4749-872D-477BFAD921B5}" dt="2024-10-11T13:07:00.660" v="5246" actId="478"/>
        <pc:sldMkLst>
          <pc:docMk/>
          <pc:sldMk cId="4203485822" sldId="314"/>
        </pc:sldMkLst>
      </pc:sldChg>
      <pc:sldChg chg="delSp modSp add mod">
        <pc:chgData name="Stella Wynn" userId="b7d4f10519832ec3" providerId="LiveId" clId="{C3E0293A-BF5F-4749-872D-477BFAD921B5}" dt="2024-10-11T13:07:04.211" v="5248" actId="478"/>
        <pc:sldMkLst>
          <pc:docMk/>
          <pc:sldMk cId="472948737" sldId="315"/>
        </pc:sldMkLst>
      </pc:sldChg>
      <pc:sldChg chg="delSp modSp add mod">
        <pc:chgData name="Stella Wynn" userId="b7d4f10519832ec3" providerId="LiveId" clId="{C3E0293A-BF5F-4749-872D-477BFAD921B5}" dt="2024-10-11T13:07:09.748" v="5250" actId="478"/>
        <pc:sldMkLst>
          <pc:docMk/>
          <pc:sldMk cId="4137493902" sldId="316"/>
        </pc:sldMkLst>
      </pc:sldChg>
      <pc:sldChg chg="delSp modSp add mod">
        <pc:chgData name="Stella Wynn" userId="b7d4f10519832ec3" providerId="LiveId" clId="{C3E0293A-BF5F-4749-872D-477BFAD921B5}" dt="2024-10-11T13:20:40.646" v="5336" actId="113"/>
        <pc:sldMkLst>
          <pc:docMk/>
          <pc:sldMk cId="3891233465" sldId="317"/>
        </pc:sldMkLst>
      </pc:sldChg>
      <pc:sldChg chg="delSp modSp add mod">
        <pc:chgData name="Stella Wynn" userId="b7d4f10519832ec3" providerId="LiveId" clId="{C3E0293A-BF5F-4749-872D-477BFAD921B5}" dt="2024-10-11T13:21:23.260" v="5376" actId="20577"/>
        <pc:sldMkLst>
          <pc:docMk/>
          <pc:sldMk cId="4099702436" sldId="318"/>
        </pc:sldMkLst>
      </pc:sldChg>
      <pc:sldChg chg="delSp modSp add mod ord">
        <pc:chgData name="Stella Wynn" userId="b7d4f10519832ec3" providerId="LiveId" clId="{C3E0293A-BF5F-4749-872D-477BFAD921B5}" dt="2024-10-11T13:07:22.950" v="5256" actId="478"/>
        <pc:sldMkLst>
          <pc:docMk/>
          <pc:sldMk cId="3174597259" sldId="31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440F78-2C9E-4C7F-818C-B40BB19D3A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3FB98-80B9-4155-809A-82659D34A0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DE47A5D-825D-489B-B86E-69FB8F6FDDD5}" type="datetime1">
              <a:rPr lang="en-GB" smtClean="0"/>
              <a:t>26/02/2025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DEF847-3492-4888-9C23-1504238536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E48C54-2332-4748-9C65-6A27E550C1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7F75FB2-D12E-4669-8522-D3E2C7E6D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918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2AF04-B2F6-42F0-B8D0-5C21D87AAE42}" type="datetime1">
              <a:rPr lang="en-GB" smtClean="0"/>
              <a:pPr/>
              <a:t>26/02/2025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D18E0B9-48E4-499D-93B2-B07D00395BA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14043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9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959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9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4615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47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508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D18E0B9-48E4-499D-93B2-B07D00395BA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550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D3492AC-2023-4442-AF40-53B11C2EF8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966" y="1008063"/>
            <a:ext cx="5120640" cy="2054388"/>
          </a:xfrm>
        </p:spPr>
        <p:txBody>
          <a:bodyPr rtlCol="0" anchor="b">
            <a:normAutofit/>
          </a:bodyPr>
          <a:lstStyle>
            <a:lvl1pPr algn="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3105163"/>
            <a:ext cx="3167636" cy="64767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C593254-CE4F-4114-A997-06CBC039F2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287768" cy="1325563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E7DBF41-B4A1-4B29-B32C-DDF5058C12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000" y="1941230"/>
            <a:ext cx="9144000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442D9A9-D2E2-42FD-945D-1EF6DC4351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84448" y="4407408"/>
            <a:ext cx="7287768" cy="1371600"/>
          </a:xfrm>
        </p:spPr>
        <p:txBody>
          <a:bodyPr rtlCol="0">
            <a:no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906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8686" y="365125"/>
            <a:ext cx="9986601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08692" y="1912336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73892" y="1874838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08692" y="2388253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73892" y="2337741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1518687" y="3608720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83887" y="3571222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18687" y="4084637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83887" y="4034125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A12F2D63-1E00-4379-A32F-B52857A502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4271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365125"/>
            <a:ext cx="460231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0" y="169164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58000" y="2093976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858000" y="2962656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58000" y="331012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8462AFAF-169F-4E2A-AC00-6E866659547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70354" y="393192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9FDE6BB6-DE86-4B19-B83F-5B83A89477B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70354" y="427024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2B544474-29CA-4D8E-AC15-C05ABDF606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870354" y="4855464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7C778245-11E1-4B65-ADC1-E9D3DE34E5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870354" y="5193792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357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B1C922A-9F54-409C-8C2C-90A55B890F4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200706" y="0"/>
            <a:ext cx="6095999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922" y="365125"/>
            <a:ext cx="538607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4384" y="1566525"/>
            <a:ext cx="3401568" cy="371246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922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57506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09922" y="236897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457506" y="2355956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19917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67501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9917" y="4319794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467501" y="430678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84785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8" name="Footer Placeholder 7">
            <a:extLst>
              <a:ext uri="{FF2B5EF4-FFF2-40B4-BE49-F238E27FC236}">
                <a16:creationId xmlns:a16="http://schemas.microsoft.com/office/drawing/2014/main" id="{37667359-6B2F-4D7C-932B-CE6A0E91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3" name="Slide Number Placeholder 8">
            <a:extLst>
              <a:ext uri="{FF2B5EF4-FFF2-40B4-BE49-F238E27FC236}">
                <a16:creationId xmlns:a16="http://schemas.microsoft.com/office/drawing/2014/main" id="{C69C9BA9-6130-4098-A0A6-E1A00A3B6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9692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roblem &amp;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2pPr>
            <a:lvl3pPr marL="9144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3pPr>
            <a:lvl4pPr marL="13716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4pPr>
            <a:lvl5pPr marL="18288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65806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51112" y="3513220"/>
            <a:ext cx="8682164" cy="1828799"/>
          </a:xfrm>
          <a:solidFill>
            <a:schemeClr val="accent3">
              <a:alpha val="90000"/>
            </a:schemeClr>
          </a:solidFill>
        </p:spPr>
        <p:txBody>
          <a:bodyPr lIns="1371600" tIns="0" bIns="0" rtlCol="0" anchor="ctr">
            <a:noAutofit/>
          </a:bodyPr>
          <a:lstStyle>
            <a:lvl1pPr algn="ct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99958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43CBE128-6D8D-4605-B225-5A34FFB1F25B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910104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91109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1109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E63C0874-8701-4CED-B60A-61A655FB5A5F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51917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56048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956048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F223D9C7-A9C3-4D38-B4D8-9CAB3A19CF51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993730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9185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4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99185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5" name="Date Placeholder 1">
            <a:extLst>
              <a:ext uri="{FF2B5EF4-FFF2-40B4-BE49-F238E27FC236}">
                <a16:creationId xmlns:a16="http://schemas.microsoft.com/office/drawing/2014/main" id="{6FCC4B1F-E859-43CC-8B33-EE155744227A}"/>
              </a:ext>
            </a:extLst>
          </p:cNvPr>
          <p:cNvSpPr>
            <a:spLocks noGrp="1"/>
          </p:cNvSpPr>
          <p:nvPr>
            <p:ph type="dt" sz="half" idx="45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00680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72" y="365125"/>
            <a:ext cx="10193315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2073" y="1853548"/>
            <a:ext cx="4572000" cy="64008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2073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4485" y="1853548"/>
            <a:ext cx="4572000" cy="640080"/>
          </a:xfrm>
          <a:noFill/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4485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82C2B31-DB43-4AEF-AA1E-62866E69E5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50099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06C6CB5-A7CF-4AA0-8E61-3C46EFA041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524" y="4572000"/>
            <a:ext cx="12188952" cy="2286000"/>
          </a:xfrm>
          <a:solidFill>
            <a:schemeClr val="accent6"/>
          </a:solidFill>
        </p:spPr>
        <p:txBody>
          <a:bodyPr rtlCol="0" anchor="b"/>
          <a:lstStyle>
            <a:lvl1pPr marL="0" indent="0">
              <a:buNone/>
              <a:defRPr/>
            </a:lvl1pPr>
          </a:lstStyle>
          <a:p>
            <a:pPr rtl="0"/>
            <a:r>
              <a:rPr lang="en-GB" noProof="0"/>
              <a:t>Click to add picture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8305" y="1696389"/>
            <a:ext cx="3210331" cy="3647605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lIns="91440"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516628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65548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48764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77130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258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3A5BA28D-2313-499F-93AB-7C86B030570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66593" y="2207455"/>
            <a:ext cx="1351811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1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98516B14-EF29-444F-82DA-19F5011C7DD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466592" y="3559605"/>
            <a:ext cx="1353313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2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BFDD67D8-D69E-405B-825C-A9AF88C1A80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66592" y="4905756"/>
            <a:ext cx="1353314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3354A33-C884-44F0-A320-DF2EBA500D10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1371600" y="220288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7AF29B8F-D39A-4F3A-909A-9D298FB7224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371600" y="355503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83A1C8AA-5F7D-4C12-9724-97F4B72D8A78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371600" y="4901184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19BE8230-B656-44E2-9319-E146412504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813048" y="220745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4ADD189D-5EFF-456A-9AEB-E8DB3452742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813048" y="355960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53862BA6-E42C-4C58-871B-8705122D668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813048" y="4905756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1F9D630-F36F-43B5-B6A8-62245E084CA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470648" y="220745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C670C5D6-AD2E-415C-BAFE-A8239C15159E}"/>
              </a:ext>
            </a:extLst>
          </p:cNvPr>
          <p:cNvSpPr>
            <a:spLocks noGrp="1"/>
          </p:cNvSpPr>
          <p:nvPr>
            <p:ph sz="half" idx="38" hasCustomPrompt="1"/>
          </p:nvPr>
        </p:nvSpPr>
        <p:spPr>
          <a:xfrm>
            <a:off x="7470648" y="355960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26DDBF97-B5FA-415C-9E0D-A4A556C40805}"/>
              </a:ext>
            </a:extLst>
          </p:cNvPr>
          <p:cNvSpPr>
            <a:spLocks noGrp="1"/>
          </p:cNvSpPr>
          <p:nvPr>
            <p:ph sz="half" idx="41" hasCustomPrompt="1"/>
          </p:nvPr>
        </p:nvSpPr>
        <p:spPr>
          <a:xfrm>
            <a:off x="7470648" y="4905756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17" name="Date Placeholder 1">
            <a:extLst>
              <a:ext uri="{FF2B5EF4-FFF2-40B4-BE49-F238E27FC236}">
                <a16:creationId xmlns:a16="http://schemas.microsoft.com/office/drawing/2014/main" id="{8408DD66-4FD2-41B2-AD2E-24ADA0398198}"/>
              </a:ext>
            </a:extLst>
          </p:cNvPr>
          <p:cNvSpPr>
            <a:spLocks noGrp="1"/>
          </p:cNvSpPr>
          <p:nvPr>
            <p:ph type="dt" sz="half" idx="4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54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6CD52AD9-4495-432B-B01C-26AAF0EAA8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2992" y="2232908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F9EB7E7-72B3-4FD3-B153-815A53CB1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8728" y="3494402"/>
            <a:ext cx="2194560" cy="274320"/>
          </a:xfrm>
        </p:spPr>
        <p:txBody>
          <a:bodyPr rtlCol="0"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139AE34A-A4BE-43AA-9A69-9A18D5FC53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10732" y="3494402"/>
            <a:ext cx="2194560" cy="274320"/>
          </a:xfrm>
        </p:spPr>
        <p:txBody>
          <a:bodyPr rtlCol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23E8F54F-C5BD-4FE6-BB69-FEC69BC0FD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2992" y="5287722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7F7357E-EB66-4B24-BD83-CDF02BFEB8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767923" y="2586939"/>
            <a:ext cx="10677317" cy="2637195"/>
            <a:chOff x="767923" y="2586939"/>
            <a:chExt cx="10677317" cy="263719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CC96AF-1ECA-45C5-A903-6341850289F9}"/>
                </a:ext>
              </a:extLst>
            </p:cNvPr>
            <p:cNvSpPr/>
            <p:nvPr userDrawn="1"/>
          </p:nvSpPr>
          <p:spPr>
            <a:xfrm>
              <a:off x="6098501" y="2586991"/>
              <a:ext cx="46095" cy="1231565"/>
            </a:xfrm>
            <a:custGeom>
              <a:avLst/>
              <a:gdLst>
                <a:gd name="connsiteX0" fmla="*/ 375 w 46095"/>
                <a:gd name="connsiteY0" fmla="*/ 0 h 1231565"/>
                <a:gd name="connsiteX1" fmla="*/ 46095 w 46095"/>
                <a:gd name="connsiteY1" fmla="*/ 114776 h 1231565"/>
                <a:gd name="connsiteX2" fmla="*/ 46095 w 46095"/>
                <a:gd name="connsiteY2" fmla="*/ 1231565 h 1231565"/>
                <a:gd name="connsiteX3" fmla="*/ 0 w 46095"/>
                <a:gd name="connsiteY3" fmla="*/ 1231565 h 1231565"/>
                <a:gd name="connsiteX4" fmla="*/ 0 w 46095"/>
                <a:gd name="connsiteY4" fmla="*/ 942 h 1231565"/>
                <a:gd name="connsiteX5" fmla="*/ 375 w 46095"/>
                <a:gd name="connsiteY5" fmla="*/ 0 h 123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095" h="1231565">
                  <a:moveTo>
                    <a:pt x="375" y="0"/>
                  </a:moveTo>
                  <a:lnTo>
                    <a:pt x="46095" y="114776"/>
                  </a:lnTo>
                  <a:lnTo>
                    <a:pt x="46095" y="1231565"/>
                  </a:lnTo>
                  <a:lnTo>
                    <a:pt x="0" y="1231565"/>
                  </a:lnTo>
                  <a:lnTo>
                    <a:pt x="0" y="94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7574821-21A4-483A-9824-B9CB9EC4B770}"/>
                </a:ext>
              </a:extLst>
            </p:cNvPr>
            <p:cNvSpPr/>
            <p:nvPr userDrawn="1"/>
          </p:nvSpPr>
          <p:spPr>
            <a:xfrm>
              <a:off x="6053156" y="3818555"/>
              <a:ext cx="45345" cy="97190"/>
            </a:xfrm>
            <a:custGeom>
              <a:avLst/>
              <a:gdLst>
                <a:gd name="connsiteX0" fmla="*/ 0 w 45345"/>
                <a:gd name="connsiteY0" fmla="*/ 0 h 97190"/>
                <a:gd name="connsiteX1" fmla="*/ 45345 w 45345"/>
                <a:gd name="connsiteY1" fmla="*/ 0 h 97190"/>
                <a:gd name="connsiteX2" fmla="*/ 45345 w 45345"/>
                <a:gd name="connsiteY2" fmla="*/ 97190 h 97190"/>
                <a:gd name="connsiteX3" fmla="*/ 0 w 45345"/>
                <a:gd name="connsiteY3" fmla="*/ 97190 h 97190"/>
                <a:gd name="connsiteX4" fmla="*/ 0 w 45345"/>
                <a:gd name="connsiteY4" fmla="*/ 0 h 9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45" h="97190">
                  <a:moveTo>
                    <a:pt x="0" y="0"/>
                  </a:moveTo>
                  <a:lnTo>
                    <a:pt x="45345" y="0"/>
                  </a:lnTo>
                  <a:lnTo>
                    <a:pt x="45345" y="97190"/>
                  </a:lnTo>
                  <a:lnTo>
                    <a:pt x="0" y="97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8C191E1-94CD-4DEF-9125-7E667370926A}"/>
                </a:ext>
              </a:extLst>
            </p:cNvPr>
            <p:cNvSpPr/>
            <p:nvPr userDrawn="1"/>
          </p:nvSpPr>
          <p:spPr>
            <a:xfrm>
              <a:off x="6098500" y="2586939"/>
              <a:ext cx="111238" cy="1231616"/>
            </a:xfrm>
            <a:custGeom>
              <a:avLst/>
              <a:gdLst>
                <a:gd name="connsiteX0" fmla="*/ 0 w 111238"/>
                <a:gd name="connsiteY0" fmla="*/ 0 h 1231616"/>
                <a:gd name="connsiteX1" fmla="*/ 111238 w 111238"/>
                <a:gd name="connsiteY1" fmla="*/ 0 h 1231616"/>
                <a:gd name="connsiteX2" fmla="*/ 111238 w 111238"/>
                <a:gd name="connsiteY2" fmla="*/ 1231616 h 1231616"/>
                <a:gd name="connsiteX3" fmla="*/ 46095 w 111238"/>
                <a:gd name="connsiteY3" fmla="*/ 1231616 h 1231616"/>
                <a:gd name="connsiteX4" fmla="*/ 46095 w 111238"/>
                <a:gd name="connsiteY4" fmla="*/ 114827 h 1231616"/>
                <a:gd name="connsiteX5" fmla="*/ 375 w 111238"/>
                <a:gd name="connsiteY5" fmla="*/ 51 h 1231616"/>
                <a:gd name="connsiteX6" fmla="*/ 0 w 111238"/>
                <a:gd name="connsiteY6" fmla="*/ 993 h 1231616"/>
                <a:gd name="connsiteX7" fmla="*/ 0 w 111238"/>
                <a:gd name="connsiteY7" fmla="*/ 0 h 123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1238" h="1231616">
                  <a:moveTo>
                    <a:pt x="0" y="0"/>
                  </a:moveTo>
                  <a:lnTo>
                    <a:pt x="111238" y="0"/>
                  </a:lnTo>
                  <a:lnTo>
                    <a:pt x="111238" y="1231616"/>
                  </a:lnTo>
                  <a:lnTo>
                    <a:pt x="46095" y="1231616"/>
                  </a:lnTo>
                  <a:lnTo>
                    <a:pt x="46095" y="114827"/>
                  </a:lnTo>
                  <a:lnTo>
                    <a:pt x="375" y="51"/>
                  </a:lnTo>
                  <a:lnTo>
                    <a:pt x="0" y="9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E6DEF02-ADC5-487F-AA38-28AE410EBEB1}"/>
                </a:ext>
              </a:extLst>
            </p:cNvPr>
            <p:cNvSpPr/>
            <p:nvPr userDrawn="1"/>
          </p:nvSpPr>
          <p:spPr>
            <a:xfrm>
              <a:off x="6053156" y="2587933"/>
              <a:ext cx="36576" cy="126204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F5BD053-8127-4207-8BB6-88934D1FE4A5}"/>
                </a:ext>
              </a:extLst>
            </p:cNvPr>
            <p:cNvSpPr/>
            <p:nvPr userDrawn="1"/>
          </p:nvSpPr>
          <p:spPr>
            <a:xfrm>
              <a:off x="767923" y="3818556"/>
              <a:ext cx="5349240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CFD50B-0B31-48EB-8D44-673C8CEC29B7}"/>
                </a:ext>
              </a:extLst>
            </p:cNvPr>
            <p:cNvSpPr/>
            <p:nvPr userDrawn="1"/>
          </p:nvSpPr>
          <p:spPr>
            <a:xfrm>
              <a:off x="6117163" y="3818554"/>
              <a:ext cx="5328077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C715010-62CF-4E58-992F-47427FCB0C02}"/>
                </a:ext>
              </a:extLst>
            </p:cNvPr>
            <p:cNvSpPr/>
            <p:nvPr userDrawn="1"/>
          </p:nvSpPr>
          <p:spPr>
            <a:xfrm>
              <a:off x="6053155" y="3852534"/>
              <a:ext cx="36576" cy="13716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7" name="Date Placeholder 1">
            <a:extLst>
              <a:ext uri="{FF2B5EF4-FFF2-40B4-BE49-F238E27FC236}">
                <a16:creationId xmlns:a16="http://schemas.microsoft.com/office/drawing/2014/main" id="{17311117-A0EF-438B-BF68-75DF09D8504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8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wth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9924"/>
          </a:xfrm>
        </p:spPr>
        <p:txBody>
          <a:bodyPr bIns="91440" rtlCol="0" anchor="b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FDD847D-284F-43B9-91A9-0A2AE4977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97280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9144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25274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26864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53269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156448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5863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DD8E1C1-2F29-4EF8-B7B9-75E2DC5049C7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6438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6438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7475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7475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A8B6EDEE-DE90-436D-BFA9-9709BE86FD0A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258568" y="2304288"/>
            <a:ext cx="1554480" cy="561975"/>
          </a:xfrm>
          <a:solidFill>
            <a:schemeClr val="accent3"/>
          </a:solidFill>
          <a:ln>
            <a:noFill/>
          </a:ln>
        </p:spPr>
        <p:txBody>
          <a:bodyPr tIns="36000" rtlCol="0" anchor="ctr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FBFE975-0A80-48E8-AA52-A4674F3B96A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8BD9D56F-24FE-4F7D-8E40-A0D0AC71979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D46B7BD9-7D98-4035-8A5E-463BD7C3BF1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AA70B58-94EB-4879-8CBB-F170B13437D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7309DED8-0AF6-493B-A2EC-E3C6524C403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634511C9-82EE-4918-850A-C11AB497D8C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9DFB519F-3772-4743-A8B2-EE749BE7907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FF1ED3A9-45CD-4A8C-94E6-BFD948CC06A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DF614219-217C-4657-8BF6-1BDE7D2907C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CF5EB19D-BC9E-40FA-BC6F-DA9B98DA7DC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1E8B9B06-EF32-482E-A7E7-C1BAFE1A45D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243085E-635F-44B9-A90B-BCE5763AD3E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5E2D6E88-5F8C-4406-9211-D4A50B968BA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CC994534-ACB6-4B33-A7F8-59ED88636D9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BFBFB5AF-B984-48A4-A2D5-B0F9A7168B9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5920D2EA-A217-4744-834D-D00BD41BD38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FD2FC71C-590D-4C50-9D20-D98F73D8442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AD895D25-09BE-492D-944C-8B0E710ADF1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F6192086-61CF-42A5-905D-851D1EEBC25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FD1AF556-814F-4B48-B1F0-29450A00904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EEEE7A48-BA7F-4AD6-948F-8AF34748D37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1ECC3963-8620-45EA-8E9B-B5ED79CD7A4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8A5FB4BB-2FEF-496A-8E3A-C4D43AE0498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A7187E67-FC95-4CA0-9570-815E315916E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D03EF82F-F37F-48CB-A978-E3BAD66F5C7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5F250D41-02CE-4633-9E26-F722FCA110B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1E3559-68CA-437E-BD12-A9953AE1E8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940445" y="4069080"/>
            <a:ext cx="10332720" cy="0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Date Placeholder 1">
            <a:extLst>
              <a:ext uri="{FF2B5EF4-FFF2-40B4-BE49-F238E27FC236}">
                <a16:creationId xmlns:a16="http://schemas.microsoft.com/office/drawing/2014/main" id="{62C0F98D-B2D7-4EDC-ADD0-9B61A901FCEA}"/>
              </a:ext>
            </a:extLst>
          </p:cNvPr>
          <p:cNvSpPr>
            <a:spLocks noGrp="1"/>
          </p:cNvSpPr>
          <p:nvPr>
            <p:ph type="dt" sz="half" idx="6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2866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5925"/>
            <a:ext cx="10515600" cy="4097059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5359799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5743005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7537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3323409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3611203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27688D91-F8AA-4C0A-BF29-90F8FE202DA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325219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9AECBF7-0508-4905-9DF6-C0FF9D9AD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25219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A7F920A3-CA67-4CD0-A639-1CE803DE26F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25219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63E2C69-9A20-4A90-8F45-4EE6CFD469B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743740" y="413231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8" name="Text Placeholder 8">
            <a:extLst>
              <a:ext uri="{FF2B5EF4-FFF2-40B4-BE49-F238E27FC236}">
                <a16:creationId xmlns:a16="http://schemas.microsoft.com/office/drawing/2014/main" id="{D33409A7-C60B-4AD7-AFDF-23C2F042CEC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743740" y="573818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4870155B-647D-44E9-AE54-24D2BB2404B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743740" y="602597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3876D40F-6DE8-45F1-B56E-986312109BA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162261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A39ABE-EF7B-477F-A346-C5CDA9F5D63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62261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7787A6CA-4AF6-46F5-BA39-50F328D9A86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62261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3" name="Picture Placeholder 6">
            <a:extLst>
              <a:ext uri="{FF2B5EF4-FFF2-40B4-BE49-F238E27FC236}">
                <a16:creationId xmlns:a16="http://schemas.microsoft.com/office/drawing/2014/main" id="{EC171A7C-639D-47C1-A626-7E4772629B2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580782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4" name="Text Placeholder 8">
            <a:extLst>
              <a:ext uri="{FF2B5EF4-FFF2-40B4-BE49-F238E27FC236}">
                <a16:creationId xmlns:a16="http://schemas.microsoft.com/office/drawing/2014/main" id="{674313BD-D2AD-4F0E-96FE-469C176818B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80782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7141AE4E-36D0-4176-9FCB-E5803788939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80782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07401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1F6AC7C-4EFC-4C76-8784-963130151FD5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1137509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2AED95B-59A7-4359-BD74-24F920F715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8637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286DAE13-A93D-453A-8164-3F1E97F8F2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4480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FD2C3F4-5FD0-4B09-A5D5-7365D61084F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34480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8" name="Content Placeholder 13">
            <a:extLst>
              <a:ext uri="{FF2B5EF4-FFF2-40B4-BE49-F238E27FC236}">
                <a16:creationId xmlns:a16="http://schemas.microsoft.com/office/drawing/2014/main" id="{7BF6ABBB-7B41-4F0C-8416-9C72862D93CB}"/>
              </a:ext>
            </a:extLst>
          </p:cNvPr>
          <p:cNvSpPr>
            <a:spLocks noGrp="1"/>
          </p:cNvSpPr>
          <p:nvPr>
            <p:ph sz="quarter" idx="29" hasCustomPrompt="1"/>
          </p:nvPr>
        </p:nvSpPr>
        <p:spPr>
          <a:xfrm>
            <a:off x="3859487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E1B58033-4461-43F1-8E7C-C6E5988BDE8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40615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80CE999C-FC94-4BF1-BBCE-0A3A9340971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645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AFDE949-FC25-431E-8298-75F5A7B83A1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5645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9" name="Content Placeholder 13">
            <a:extLst>
              <a:ext uri="{FF2B5EF4-FFF2-40B4-BE49-F238E27FC236}">
                <a16:creationId xmlns:a16="http://schemas.microsoft.com/office/drawing/2014/main" id="{426B07AE-648A-4C6E-8FE4-B8C6D4A1B42E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6549780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BAB49F71-4118-47B2-B571-8DC9A3E9402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30908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E6D674D8-A1E4-4A7E-929B-32FBA30823A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3090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8E1E8CE-0AA4-4E2F-8DD0-006946935AD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090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42" name="Content Placeholder 13">
            <a:extLst>
              <a:ext uri="{FF2B5EF4-FFF2-40B4-BE49-F238E27FC236}">
                <a16:creationId xmlns:a16="http://schemas.microsoft.com/office/drawing/2014/main" id="{0C1E203C-1E7A-4194-97B0-B477E6F37235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9264601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C03A45F5-F36F-429B-9C83-90B1DB716F2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45729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6A7CD68A-F84C-4F36-A46D-DB7BA329AB0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45729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E67019EA-0584-46F5-BDB3-D2B3C717B0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145729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EA36FF-A158-49B3-9C17-39C94920B2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858617" y="179270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F42D5D-9DBF-475A-BC06-666D080D31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580595" y="1800726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AEDC3F-C3D2-4184-860D-65645BBD6E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270888" y="180072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227352-6F71-4914-9AB1-AB4448667E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8985709" y="182077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2894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4572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2pPr>
            <a:lvl3pPr marL="9144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3pPr>
            <a:lvl4pPr marL="13716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4pPr>
            <a:lvl5pPr marL="18288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38474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6B717642-3C5E-4830-BCBC-E7FAE8B779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A83FC01-0C03-4607-B5EA-8C230EA7CA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2000"/>
              </a:lnSpc>
              <a:buNone/>
              <a:defRPr sz="1600"/>
            </a:lvl1pPr>
            <a:lvl2pPr marL="457200" indent="0">
              <a:lnSpc>
                <a:spcPts val="2000"/>
              </a:lnSpc>
              <a:buNone/>
              <a:defRPr sz="1600"/>
            </a:lvl2pPr>
            <a:lvl3pPr marL="914400" indent="0">
              <a:lnSpc>
                <a:spcPts val="20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2000"/>
              </a:lnSpc>
              <a:buNone/>
              <a:defRPr sz="1600"/>
            </a:lvl4pPr>
            <a:lvl5pPr marL="1828800" indent="0">
              <a:lnSpc>
                <a:spcPts val="20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08221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11274552" cy="4171951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9C910F3-1CC6-467F-A64A-2DDFE463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550E3EA-37A2-40C0-A78F-3C0AB0F781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1800"/>
              </a:lnSpc>
              <a:buNone/>
              <a:defRPr sz="1600"/>
            </a:lvl1pPr>
            <a:lvl2pPr marL="457200" indent="0">
              <a:lnSpc>
                <a:spcPts val="1800"/>
              </a:lnSpc>
              <a:buNone/>
              <a:defRPr sz="1600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1800"/>
              </a:lnSpc>
              <a:buNone/>
              <a:defRPr sz="1600"/>
            </a:lvl4pPr>
            <a:lvl5pPr marL="1828800" indent="0">
              <a:lnSpc>
                <a:spcPts val="18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63244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9929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A79566-C1F8-443D-A135-C66889847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CF363-F733-460B-9E71-BF70442AC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B0FA47-58F4-4B95-AD52-4EFE7977A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94937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1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1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87DD41A9-B6B3-48D9-A3A6-831B39C915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2182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FB791E68-EDF5-4CC2-8774-A27AEF1D25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62557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A224F82-7E0C-4EBF-97D3-132481DBCDA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86164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699D24C6-4AFB-4222-8E0C-4D11CD9C0F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86913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070860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3B5FF-9D53-4FD4-B752-22F188FA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083EC5-999D-4EF5-A22C-FD19C31D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15B34-3A95-488E-8DAD-34652A5BE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4976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4411E-20EA-4627-8A68-17038DCE1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4E5B2-1EB9-4222-8FAB-65BDC9A95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197C18-82B5-4EB5-9010-63FFB7F53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32AD86-1F8B-4DE6-9736-793E1781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60A3B3-8B02-4D8B-A982-7C7CA03A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C9CBB-7187-447C-9F33-04CFDCD0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88813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25D6D-4906-4DAB-B1BA-9436026FE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975A10-62C2-4D29-B192-A142562FE0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58235-2C90-48E1-8A68-7413F783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FCAF9B-D406-4E4F-B804-AF188F651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5FF7C-B4CA-48C1-B1A5-2AA329D3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AABB43-2086-4CDB-B2A4-E51E7D83C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7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84" r:id="rId3"/>
    <p:sldLayoutId id="2147483671" r:id="rId4"/>
    <p:sldLayoutId id="2147483683" r:id="rId5"/>
    <p:sldLayoutId id="2147483667" r:id="rId6"/>
    <p:sldLayoutId id="2147483688" r:id="rId7"/>
    <p:sldLayoutId id="2147483673" r:id="rId8"/>
    <p:sldLayoutId id="2147483672" r:id="rId9"/>
    <p:sldLayoutId id="2147483669" r:id="rId10"/>
    <p:sldLayoutId id="2147483682" r:id="rId11"/>
    <p:sldLayoutId id="2147483663" r:id="rId12"/>
    <p:sldLayoutId id="2147483677" r:id="rId13"/>
    <p:sldLayoutId id="2147483653" r:id="rId14"/>
    <p:sldLayoutId id="2147483678" r:id="rId15"/>
    <p:sldLayoutId id="2147483650" r:id="rId16"/>
    <p:sldLayoutId id="2147483654" r:id="rId17"/>
    <p:sldLayoutId id="2147483681" r:id="rId18"/>
    <p:sldLayoutId id="2147483686" r:id="rId19"/>
    <p:sldLayoutId id="2147483690" r:id="rId20"/>
    <p:sldLayoutId id="2147483676" r:id="rId21"/>
    <p:sldLayoutId id="2147483680" r:id="rId22"/>
    <p:sldLayoutId id="2147483675" r:id="rId23"/>
    <p:sldLayoutId id="2147483652" r:id="rId24"/>
    <p:sldLayoutId id="2147483665" r:id="rId25"/>
    <p:sldLayoutId id="2147483655" r:id="rId26"/>
    <p:sldLayoutId id="2147483656" r:id="rId27"/>
    <p:sldLayoutId id="2147483657" r:id="rId2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50000"/>
              <a:lumOff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1920" userDrawn="1">
          <p15:clr>
            <a:srgbClr val="F26B43"/>
          </p15:clr>
        </p15:guide>
        <p15:guide id="4" pos="5760" userDrawn="1">
          <p15:clr>
            <a:srgbClr val="F26B43"/>
          </p15:clr>
        </p15:guide>
        <p15:guide id="5" pos="7248" userDrawn="1">
          <p15:clr>
            <a:srgbClr val="F26B43"/>
          </p15:clr>
        </p15:guide>
        <p15:guide id="6" pos="4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d.docs.live.net/b7d4f10519832ec3/Desktop/Butts/Parents%20Coffee%20Mornings/Gentle%20Parenting%201/More%20Water%20Please.MP4" TargetMode="Externa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four cacti in pots">
            <a:extLst>
              <a:ext uri="{FF2B5EF4-FFF2-40B4-BE49-F238E27FC236}">
                <a16:creationId xmlns:a16="http://schemas.microsoft.com/office/drawing/2014/main" id="{BF9CB5A5-086A-4BC4-A3F9-0BFA2C0AEE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724" y="457200"/>
            <a:ext cx="11274552" cy="59436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966" y="1008063"/>
            <a:ext cx="5120640" cy="2054388"/>
          </a:xfrm>
        </p:spPr>
        <p:txBody>
          <a:bodyPr rtlCol="0"/>
          <a:lstStyle/>
          <a:p>
            <a:pPr rtl="0"/>
            <a:r>
              <a:rPr lang="en-GB" dirty="0"/>
              <a:t>Gentle Parenting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3105163"/>
            <a:ext cx="3167636" cy="647673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Stella Wynn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Sarah </a:t>
            </a:r>
            <a:r>
              <a:rPr lang="en-GB" dirty="0" err="1"/>
              <a:t>Ockwell</a:t>
            </a:r>
            <a:r>
              <a:rPr lang="en-GB" dirty="0"/>
              <a:t>-Smith</a:t>
            </a: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38BE8EFB-1BF6-EB4F-9C71-7B18EB1A17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/>
        </p:blipFill>
        <p:spPr>
          <a:xfrm>
            <a:off x="7346467" y="1825625"/>
            <a:ext cx="2833065" cy="4351338"/>
          </a:xfrm>
          <a:noFill/>
        </p:spPr>
      </p:pic>
      <p:sp>
        <p:nvSpPr>
          <p:cNvPr id="21" name="Date Placeholder 4">
            <a:extLst>
              <a:ext uri="{FF2B5EF4-FFF2-40B4-BE49-F238E27FC236}">
                <a16:creationId xmlns:a16="http://schemas.microsoft.com/office/drawing/2014/main" id="{8E569546-B927-4FE4-2BA2-09AC0A9A2A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22" name="Footer Placeholder 5">
            <a:extLst>
              <a:ext uri="{FF2B5EF4-FFF2-40B4-BE49-F238E27FC236}">
                <a16:creationId xmlns:a16="http://schemas.microsoft.com/office/drawing/2014/main" id="{5D2F837D-BE41-8A01-A3AD-C7165B6F8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Pitch deck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19B51A1E-902D-48AF-9020-955120F399B6}" type="slidenum">
              <a:rPr lang="en-GB" smtClean="0"/>
              <a:pPr rtl="0">
                <a:spcAft>
                  <a:spcPts val="600"/>
                </a:spcAft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92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Parenting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89"/>
            <a:ext cx="3210331" cy="443490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Authoritarian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E22F9B-4BF8-41DC-8F1C-836B546E59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95593" y="2750695"/>
            <a:ext cx="2743200" cy="2957086"/>
          </a:xfrm>
        </p:spPr>
        <p:txBody>
          <a:bodyPr rtlCol="0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Highly demanding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Strict boundaries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Enforced by punishment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Little autonomy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Punishments not age-appropriate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Adult knows best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Parents not good role models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Low affection/response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Little respect for the child, demanding lots of respect for adult</a:t>
            </a:r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4434904"/>
          </a:xfrm>
        </p:spPr>
        <p:txBody>
          <a:bodyPr rtlCol="0"/>
          <a:lstStyle/>
          <a:p>
            <a:pPr rtl="0"/>
            <a:r>
              <a:rPr lang="en-GB" dirty="0"/>
              <a:t>Authoritative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35F89A-6CDF-41F7-BD87-18B45BD7330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65548" y="2750695"/>
            <a:ext cx="2743200" cy="314959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Demanding, but age-appropriate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Realistic boundaries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Enforced with respect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Age-appropriate freedom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Age-appropriate discipline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Child and Parents are both respectful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Parents aware of their own emotions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Strong connection and lots of affection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noProof="1"/>
              <a:t>Parents highly responsive to child’s needs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8"/>
            <a:ext cx="3209544" cy="4434903"/>
          </a:xfrm>
        </p:spPr>
        <p:txBody>
          <a:bodyPr rtlCol="0"/>
          <a:lstStyle/>
          <a:p>
            <a:pPr rtl="0"/>
            <a:r>
              <a:rPr lang="en-GB" dirty="0"/>
              <a:t>Permissive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2B9716-8D44-4864-8986-720957B3436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377130" y="2750695"/>
            <a:ext cx="2743200" cy="3149591"/>
          </a:xfrm>
        </p:spPr>
        <p:txBody>
          <a:bodyPr rtlCol="0">
            <a:normAutofit fontScale="92500" lnSpcReduction="20000"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Low demand and expectations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Better behaviour is possible, but not encouraged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Few or no boundaries, not enforced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Too much freedom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Unwanted behaviour not disciplined and explained away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Child controls parents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Parents struggling with own emotions, but highly affectionate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dirty="0"/>
              <a:t>Highly responsive, but might mis-interpret child’s needs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231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Parenting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89"/>
            <a:ext cx="3210331" cy="443490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Authoritarian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FE22F9B-4BF8-41DC-8F1C-836B546E59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95593" y="2750695"/>
            <a:ext cx="2743200" cy="2957086"/>
          </a:xfrm>
        </p:spPr>
        <p:txBody>
          <a:bodyPr rtlCol="0">
            <a:normAutofit/>
          </a:bodyPr>
          <a:lstStyle/>
          <a:p>
            <a:pPr rtl="0"/>
            <a:r>
              <a:rPr lang="en-GB" sz="2800" dirty="0"/>
              <a:t>No! </a:t>
            </a:r>
          </a:p>
          <a:p>
            <a:pPr rtl="0"/>
            <a:r>
              <a:rPr lang="en-GB" sz="2800" dirty="0"/>
              <a:t>Because I said so! </a:t>
            </a:r>
          </a:p>
          <a:p>
            <a:pPr rtl="0"/>
            <a:r>
              <a:rPr lang="en-GB" sz="2800" dirty="0"/>
              <a:t>End of chat.</a:t>
            </a:r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4434904"/>
          </a:xfrm>
        </p:spPr>
        <p:txBody>
          <a:bodyPr rtlCol="0"/>
          <a:lstStyle/>
          <a:p>
            <a:pPr rtl="0"/>
            <a:r>
              <a:rPr lang="en-GB" dirty="0"/>
              <a:t>Authoritative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35F89A-6CDF-41F7-BD87-18B45BD7330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765548" y="2750695"/>
            <a:ext cx="2743200" cy="3149591"/>
          </a:xfr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n-GB" sz="2800" noProof="1"/>
              <a:t>I can understand why you might want to do that, but here’s why it’s not ok…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8"/>
            <a:ext cx="3209544" cy="4434903"/>
          </a:xfrm>
        </p:spPr>
        <p:txBody>
          <a:bodyPr rtlCol="0"/>
          <a:lstStyle/>
          <a:p>
            <a:pPr rtl="0"/>
            <a:r>
              <a:rPr lang="en-GB" dirty="0"/>
              <a:t>Permissive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92B9716-8D44-4864-8986-720957B3436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377130" y="2750695"/>
            <a:ext cx="2743200" cy="3149591"/>
          </a:xfrm>
        </p:spPr>
        <p:txBody>
          <a:bodyPr rtlCol="0">
            <a:noAutofit/>
          </a:bodyPr>
          <a:lstStyle/>
          <a:p>
            <a:pPr rtl="0"/>
            <a:r>
              <a:rPr lang="en-GB" sz="2800" dirty="0"/>
              <a:t>Of course, darling… anything my little </a:t>
            </a:r>
            <a:r>
              <a:rPr lang="en-GB" sz="2800" dirty="0" err="1"/>
              <a:t>snugglums</a:t>
            </a:r>
            <a:r>
              <a:rPr lang="en-GB" sz="2800" dirty="0"/>
              <a:t> wants…</a:t>
            </a:r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405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D2AE59-5630-4D5C-83A9-4CDEF4D7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72" y="365125"/>
            <a:ext cx="10193315" cy="1325563"/>
          </a:xfrm>
        </p:spPr>
        <p:txBody>
          <a:bodyPr rtlCol="0"/>
          <a:lstStyle/>
          <a:p>
            <a:pPr rtl="0"/>
            <a:r>
              <a:rPr lang="en-GB" dirty="0"/>
              <a:t>The Seven C’s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6B31B0-7B84-475D-961F-09C0191F9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2072" y="1690688"/>
            <a:ext cx="4572000" cy="3200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en-GB" sz="4000" noProof="1"/>
              <a:t>Connection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Communication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Control</a:t>
            </a:r>
          </a:p>
          <a:p>
            <a:pPr marL="0" indent="0" rtl="0">
              <a:buNone/>
            </a:pPr>
            <a:endParaRPr lang="en-GB" sz="4000" noProof="1"/>
          </a:p>
          <a:p>
            <a:pPr rtl="0"/>
            <a:r>
              <a:rPr lang="en-GB" sz="4000" noProof="1"/>
              <a:t>Containment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EDB25FB-2007-49B3-B10C-DDDE76E45F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00363" y="1690688"/>
            <a:ext cx="4572000" cy="3200400"/>
          </a:xfrm>
        </p:spPr>
        <p:txBody>
          <a:bodyPr rtlCol="0">
            <a:normAutofit/>
          </a:bodyPr>
          <a:lstStyle/>
          <a:p>
            <a:pPr rtl="0"/>
            <a:r>
              <a:rPr lang="en-GB" sz="3400" dirty="0"/>
              <a:t>Champion</a:t>
            </a:r>
          </a:p>
          <a:p>
            <a:pPr marL="0" indent="0" rtl="0">
              <a:buNone/>
            </a:pPr>
            <a:endParaRPr lang="en-GB" sz="3400" dirty="0"/>
          </a:p>
          <a:p>
            <a:pPr rtl="0"/>
            <a:r>
              <a:rPr lang="en-GB" sz="3400" dirty="0"/>
              <a:t>Confidence</a:t>
            </a:r>
          </a:p>
          <a:p>
            <a:pPr marL="0" indent="0" rtl="0">
              <a:buNone/>
            </a:pPr>
            <a:endParaRPr lang="en-GB" sz="3400" dirty="0"/>
          </a:p>
          <a:p>
            <a:pPr rtl="0"/>
            <a:r>
              <a:rPr lang="en-GB" sz="3400" dirty="0"/>
              <a:t>Consistency</a:t>
            </a:r>
          </a:p>
        </p:txBody>
      </p:sp>
      <p:pic>
        <p:nvPicPr>
          <p:cNvPr id="24" name="Picture Placeholder 23" descr="photo of various succulents">
            <a:extLst>
              <a:ext uri="{FF2B5EF4-FFF2-40B4-BE49-F238E27FC236}">
                <a16:creationId xmlns:a16="http://schemas.microsoft.com/office/drawing/2014/main" id="{147E9A8B-CB18-4B11-85BF-ECE4A7B2F04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" y="5943600"/>
            <a:ext cx="12188952" cy="914400"/>
          </a:xfrm>
        </p:spPr>
      </p:pic>
      <p:sp>
        <p:nvSpPr>
          <p:cNvPr id="50" name="Slide Number Placeholder 49">
            <a:extLst>
              <a:ext uri="{FF2B5EF4-FFF2-40B4-BE49-F238E27FC236}">
                <a16:creationId xmlns:a16="http://schemas.microsoft.com/office/drawing/2014/main" id="{E7A3E10B-48DC-43B8-A29D-5258A6BC2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Connection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6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are the most important person in your child’s life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Initially connection with you is a matter of absolute survival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Connection with you is their ultimate need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2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ALL behaviour is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Your behaviour communicates to your child</a:t>
            </a:r>
          </a:p>
          <a:p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Children are great imitators!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hlinkClick r:id="rId2"/>
              </a:rPr>
              <a:t>Verbal</a:t>
            </a:r>
            <a:r>
              <a:rPr lang="en-GB" sz="3200" dirty="0"/>
              <a:t> communication comes much later than understanding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8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What do our children actually have control over?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Imagine having that amount of control over your own life?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Boundaries – we need to teach children about control by giving choices within </a:t>
            </a:r>
            <a:r>
              <a:rPr lang="en-GB" sz="3200" b="1" dirty="0"/>
              <a:t>our</a:t>
            </a:r>
            <a:r>
              <a:rPr lang="en-GB" sz="3200" dirty="0"/>
              <a:t> safe limits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Testing boundaries reinforces expectations and in later life will allow them to challenge when they need to, but in a respectful manner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950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Containment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9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Babies and children under seven are not biologically able to regulate their emotions – they simply cannot self-regulate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With their need for connection and control, along with their poorly developed verbal skills, their pot boils over!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We need to be there to ‘contain’ their big emotions until they have learned to do it for themselves.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Not “naughty”, but “dysregulated”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294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Champion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10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have already been your child’s champion since before birth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make the important decisions on their behalf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You stand up for them when you need 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When their behaviour is less than perfect, it’s you that needs to look into why and champion their needs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712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Confidence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11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Confidence in your parenting choices – you might need to make “peace” with how you were parented, or how you’ve parented until 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Build your tribe – surround yourself with like-minded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Learning to sit alongside your child as they struggle with something new, instead of “fixing” it for them, teaches them to have confidence in themselves</a:t>
            </a:r>
          </a:p>
        </p:txBody>
      </p:sp>
    </p:spTree>
    <p:extLst>
      <p:ext uri="{BB962C8B-B14F-4D97-AF65-F5344CB8AC3E}">
        <p14:creationId xmlns:p14="http://schemas.microsoft.com/office/powerpoint/2010/main" val="4203485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Consistency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12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Consistency is the key in this “quick fix” society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This is possibly the hardest of the “C”s to master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The times that you feel you really can’t do this one are the times you need to the most!</a:t>
            </a:r>
          </a:p>
        </p:txBody>
      </p:sp>
    </p:spTree>
    <p:extLst>
      <p:ext uri="{BB962C8B-B14F-4D97-AF65-F5344CB8AC3E}">
        <p14:creationId xmlns:p14="http://schemas.microsoft.com/office/powerpoint/2010/main" val="472948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6" descr="Photo of woman holding a succulent in a pot&#10;&#10;">
            <a:extLst>
              <a:ext uri="{FF2B5EF4-FFF2-40B4-BE49-F238E27FC236}">
                <a16:creationId xmlns:a16="http://schemas.microsoft.com/office/drawing/2014/main" id="{25554A15-C7B9-435F-88E0-E4DC9ABD8A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724" y="457200"/>
            <a:ext cx="11274552" cy="5943600"/>
          </a:xfrm>
        </p:spPr>
      </p:pic>
      <p:sp>
        <p:nvSpPr>
          <p:cNvPr id="22" name="Title 21">
            <a:extLst>
              <a:ext uri="{FF2B5EF4-FFF2-40B4-BE49-F238E27FC236}">
                <a16:creationId xmlns:a16="http://schemas.microsoft.com/office/drawing/2014/main" id="{719C4229-5B22-4A67-9422-76E6BAAD7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1112" y="3513220"/>
            <a:ext cx="8682164" cy="1828799"/>
          </a:xfrm>
        </p:spPr>
        <p:txBody>
          <a:bodyPr rtlCol="0" anchor="ctr"/>
          <a:lstStyle/>
          <a:p>
            <a:pPr rtl="0"/>
            <a:r>
              <a:rPr lang="en-GB" dirty="0"/>
              <a:t>Theory of Mind</a:t>
            </a:r>
          </a:p>
        </p:txBody>
      </p:sp>
    </p:spTree>
    <p:extLst>
      <p:ext uri="{BB962C8B-B14F-4D97-AF65-F5344CB8AC3E}">
        <p14:creationId xmlns:p14="http://schemas.microsoft.com/office/powerpoint/2010/main" val="2393761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14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that…?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But, we need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ok?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there anything I need to do to help you to…?</a:t>
            </a:r>
          </a:p>
        </p:txBody>
      </p:sp>
    </p:spTree>
    <p:extLst>
      <p:ext uri="{BB962C8B-B14F-4D97-AF65-F5344CB8AC3E}">
        <p14:creationId xmlns:p14="http://schemas.microsoft.com/office/powerpoint/2010/main" val="4137493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– In School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15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 you </a:t>
            </a:r>
            <a:r>
              <a:rPr lang="en-GB" sz="2800" b="1" dirty="0"/>
              <a:t>have made your hands into fists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 </a:t>
            </a:r>
            <a:r>
              <a:rPr lang="en-GB" sz="2800" b="1" dirty="0"/>
              <a:t>you’re feeling angry?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 </a:t>
            </a:r>
            <a:r>
              <a:rPr lang="en-GB" sz="2800" b="1" dirty="0">
                <a:solidFill>
                  <a:srgbClr val="00B050"/>
                </a:solidFill>
              </a:rPr>
              <a:t>Allow them to say how they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 </a:t>
            </a:r>
            <a:r>
              <a:rPr lang="en-GB" sz="2800" b="1" dirty="0">
                <a:solidFill>
                  <a:srgbClr val="00B050"/>
                </a:solidFill>
              </a:rPr>
              <a:t>Allow them to explain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 </a:t>
            </a:r>
            <a:r>
              <a:rPr lang="en-GB" sz="2800" b="1" dirty="0"/>
              <a:t>that had happened to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But, we need to </a:t>
            </a:r>
            <a:r>
              <a:rPr lang="en-GB" sz="2800" b="1" dirty="0"/>
              <a:t>keep everyone safe in school, so we can’t punch other children even if they have made us angry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ok?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there anything I need to do to help you </a:t>
            </a:r>
            <a:r>
              <a:rPr lang="en-GB" sz="2800" b="1" dirty="0"/>
              <a:t>to feel safe enough to go back to class?</a:t>
            </a:r>
          </a:p>
        </p:txBody>
      </p:sp>
    </p:spTree>
    <p:extLst>
      <p:ext uri="{BB962C8B-B14F-4D97-AF65-F5344CB8AC3E}">
        <p14:creationId xmlns:p14="http://schemas.microsoft.com/office/powerpoint/2010/main" val="3891233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– At Home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16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can see that you </a:t>
            </a:r>
            <a:r>
              <a:rPr lang="en-GB" sz="2800" b="1" dirty="0"/>
              <a:t>have made your hands into fists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wonder if that means that </a:t>
            </a:r>
            <a:r>
              <a:rPr lang="en-GB" sz="2800" b="1" dirty="0"/>
              <a:t>you’re feeling angry?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Is that how you’re feeling? </a:t>
            </a:r>
            <a:r>
              <a:rPr lang="en-GB" sz="2800" b="1" dirty="0">
                <a:solidFill>
                  <a:srgbClr val="00B050"/>
                </a:solidFill>
              </a:rPr>
              <a:t>Allow them to say how they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Can you tell me why you’re feeling that way? </a:t>
            </a:r>
            <a:r>
              <a:rPr lang="en-GB" sz="2800" b="1" dirty="0">
                <a:solidFill>
                  <a:srgbClr val="00B050"/>
                </a:solidFill>
              </a:rPr>
              <a:t>Allow them to explain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 think I would feel like that too if </a:t>
            </a:r>
            <a:r>
              <a:rPr lang="en-GB" sz="2800" b="1" dirty="0"/>
              <a:t>that had happened to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Can you think how the other child might have been feeling, or why they did that?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Is there another way you could have responded that would make you both </a:t>
            </a:r>
            <a:r>
              <a:rPr lang="en-GB" sz="2800" b="1"/>
              <a:t>feel happy?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099702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AA8E1-19C8-18C2-0FD5-409C6542C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Points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3F379-B537-5FDD-73DE-BDB76283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17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7F521-2A7A-5879-C87E-A8FE3A4E5537}"/>
              </a:ext>
            </a:extLst>
          </p:cNvPr>
          <p:cNvSpPr txBox="1"/>
          <p:nvPr/>
        </p:nvSpPr>
        <p:spPr>
          <a:xfrm>
            <a:off x="838200" y="2002055"/>
            <a:ext cx="10515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All behaviour is 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Connection before correction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It’s not “naughty” it’s “dysregulated”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It’s not “unkind” it’s underdeveloped Theory of Mind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Develop their confidence by supporting them to work out a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Give choices within boundaries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CONSISTENCY, CONSISTENCY, CONSISTENCY!</a:t>
            </a:r>
          </a:p>
        </p:txBody>
      </p:sp>
    </p:spTree>
    <p:extLst>
      <p:ext uri="{BB962C8B-B14F-4D97-AF65-F5344CB8AC3E}">
        <p14:creationId xmlns:p14="http://schemas.microsoft.com/office/powerpoint/2010/main" val="3174597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AD5A-5AFB-6E09-B595-E70872A05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26953"/>
          </a:xfrm>
        </p:spPr>
        <p:txBody>
          <a:bodyPr/>
          <a:lstStyle/>
          <a:p>
            <a:r>
              <a:rPr lang="en-GB" dirty="0"/>
              <a:t>Transition…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5C504F-0516-ED4E-C5FF-B308515AD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53C028-0933-8BA1-4E5A-AC42F0C8B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6FDCAF-65D2-14A5-72C5-986E16175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6370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29D16C-5A48-EAAC-5B74-47B258984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 enforcing boundaries, you letting go enough to offer limited choices can lead the child to be confused about the new way of things</a:t>
            </a:r>
          </a:p>
          <a:p>
            <a:r>
              <a:rPr lang="en-GB" dirty="0"/>
              <a:t>This is new to you too… you won’t get it right all the time and that might unsettle you – you’re supposed to know what to do!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0BDB6A-4AE2-CEE9-805F-4A4F4E734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Feelings of loss of control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9512DB-4698-F8C9-1EEF-35CA218E2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69C5F-D0B9-96C3-756C-C8016A738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4EE8B-CCFA-07A5-315C-82913808D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19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31346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E7CB88-EDC6-645F-77CE-BB58C6121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Your child will probably become unsettled, start, or return to lashing out, shouting, stopping eating or sleeping</a:t>
            </a:r>
          </a:p>
          <a:p>
            <a:r>
              <a:rPr lang="en-GB" dirty="0"/>
              <a:t>You might return that response by becoming more shouty, tense, lowered tolerance levels</a:t>
            </a:r>
          </a:p>
          <a:p>
            <a:endParaRPr lang="en-GB" dirty="0"/>
          </a:p>
          <a:p>
            <a:r>
              <a:rPr lang="en-GB" dirty="0"/>
              <a:t>This is you becoming a more authentic family, where emotions are being given permission to be felt and released</a:t>
            </a:r>
          </a:p>
          <a:p>
            <a:endParaRPr lang="en-GB" dirty="0"/>
          </a:p>
          <a:p>
            <a:r>
              <a:rPr lang="en-GB" dirty="0"/>
              <a:t>IT WILL GET WORSE BEFORE IT GETS BETTER!!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9DCD969-02AD-4428-8F07-ADF3D305F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Regression in behaviour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19B03-39AB-45A8-4347-AD754536B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C80E0-08B0-C438-75F0-21B1B13C5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D83EB-627B-9B8F-F954-3F4689DFB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740459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6DB5BAA-9249-C138-3054-EF7338068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Parents – this might be you accepting that your parenting until now has not been gentle and you feel sad about this</a:t>
            </a:r>
          </a:p>
          <a:p>
            <a:r>
              <a:rPr lang="en-GB" dirty="0"/>
              <a:t>Child – this could be the time of release of emotions suppressed because that’s what we have asked/insisted that they do (nice children don’t shout, have tantrums etc)</a:t>
            </a:r>
          </a:p>
          <a:p>
            <a:endParaRPr lang="en-GB" dirty="0"/>
          </a:p>
          <a:p>
            <a:r>
              <a:rPr lang="en-GB" dirty="0"/>
              <a:t>These are not “unacceptable” emotions, they need to be experienced and so we can learn and teach how to manage them</a:t>
            </a:r>
          </a:p>
          <a:p>
            <a:r>
              <a:rPr lang="en-GB" dirty="0"/>
              <a:t>Gentle parenting is not causing these emotions, it’s allowing them</a:t>
            </a:r>
          </a:p>
          <a:p>
            <a:r>
              <a:rPr lang="en-GB" dirty="0"/>
              <a:t>CRYING IS HEALING – FOR EVERYONE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5DED8A-0FA7-4211-B727-718EC9410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Anger and Sadness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DCB9A-D9A7-660C-A194-61BEEE2CA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B8C1F-C2E9-8458-CA12-AE5518E62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F31B8-45CC-44D6-46F0-922C246D0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36621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C7E9EC-5DFF-2266-CBDF-C77102FECD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Rebuild those invisible strings of love and trust</a:t>
            </a:r>
          </a:p>
          <a:p>
            <a:r>
              <a:rPr lang="en-GB" dirty="0"/>
              <a:t>Consistently “contain” their emotions, letting them see and feel that you will never leave them to cope alone again</a:t>
            </a:r>
          </a:p>
          <a:p>
            <a:r>
              <a:rPr lang="en-GB" dirty="0"/>
              <a:t>Love yourself and accept that you are doing things better/differently</a:t>
            </a:r>
          </a:p>
          <a:p>
            <a:endParaRPr lang="en-GB" dirty="0"/>
          </a:p>
          <a:p>
            <a:r>
              <a:rPr lang="en-GB" dirty="0"/>
              <a:t>NOW THAT YOU </a:t>
            </a:r>
            <a:r>
              <a:rPr lang="en-GB" b="1" dirty="0">
                <a:solidFill>
                  <a:srgbClr val="FF0000"/>
                </a:solidFill>
              </a:rPr>
              <a:t>KNOW</a:t>
            </a:r>
            <a:r>
              <a:rPr lang="en-GB" dirty="0"/>
              <a:t> BETTER, YOU CAN </a:t>
            </a:r>
            <a:r>
              <a:rPr lang="en-GB" b="1" dirty="0">
                <a:solidFill>
                  <a:srgbClr val="FF0000"/>
                </a:solidFill>
              </a:rPr>
              <a:t>DO</a:t>
            </a:r>
            <a:r>
              <a:rPr lang="en-GB" dirty="0"/>
              <a:t> BETTER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BEA2C9-E3BC-537D-D817-3EF0E0130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Need for Reconnection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1358B-E4BB-DEE4-56D6-748C88C3A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8B2767-7966-48E1-059D-28B7644E7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519102-EE1D-3B5B-A181-4BD717078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6968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E3355C2-C96B-E645-9E26-8F6A97B71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There’s no timescale on the breakthrough</a:t>
            </a:r>
          </a:p>
          <a:p>
            <a:r>
              <a:rPr lang="en-GB" dirty="0"/>
              <a:t>Something , at sometime will make you realise that this is the right way for you and your family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EC37D7-4B20-A662-AA74-7B91A99F6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Breakthrough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EECD-B88E-66FF-D43F-0BE7153D6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893FA-B392-0275-691C-BE117D515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E82D5-E101-4AF9-FFA2-2054C7FCA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76428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A64435D-374E-106E-BC61-FE1FD19F08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4 years + have a family conference</a:t>
            </a:r>
          </a:p>
          <a:p>
            <a:r>
              <a:rPr lang="en-GB" dirty="0"/>
              <a:t>Agree on “definite ‘no’s”</a:t>
            </a:r>
          </a:p>
          <a:p>
            <a:r>
              <a:rPr lang="en-GB" dirty="0"/>
              <a:t>Agree solutions for those who break the limits</a:t>
            </a:r>
          </a:p>
          <a:p>
            <a:r>
              <a:rPr lang="en-GB" dirty="0"/>
              <a:t>Expect boundaries to apply to children as well as adults</a:t>
            </a:r>
          </a:p>
          <a:p>
            <a:endParaRPr lang="en-GB" dirty="0"/>
          </a:p>
          <a:p>
            <a:r>
              <a:rPr lang="en-GB" dirty="0"/>
              <a:t>Look for the message behind the behaviour – what are they trying to tell you</a:t>
            </a:r>
          </a:p>
          <a:p>
            <a:r>
              <a:rPr lang="en-GB" dirty="0"/>
              <a:t>Stay calm and be kind to yourself too!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A17B2EA-0641-8AEA-DDC6-27F7EB458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Coping with Behaviour Regressions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2485B-ACB2-278A-DB6C-1AFAC4FB2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79EB1-96C1-3CE1-3BD6-86F8F33C4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32AB8-C778-8FDD-D9EE-0D705EAFA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335552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D8379EF-C577-2CFA-0A89-90B892B12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When your approach doesn’t “sit right” with others, they are likely to feel challenged – if your way is “right” then  mine must be “wrong”</a:t>
            </a:r>
          </a:p>
          <a:p>
            <a:r>
              <a:rPr lang="en-GB" dirty="0"/>
              <a:t>The more you advocate for your approach – the more the cognitive dissonance</a:t>
            </a:r>
          </a:p>
          <a:p>
            <a:r>
              <a:rPr lang="en-GB" dirty="0"/>
              <a:t>The more evidence you supply, the more entrenched they become</a:t>
            </a:r>
          </a:p>
          <a:p>
            <a:r>
              <a:rPr lang="en-GB" dirty="0"/>
              <a:t>Their response is about them, not you – be gentle with them – what are they trying to </a:t>
            </a:r>
            <a:r>
              <a:rPr lang="en-GB"/>
              <a:t>tell you!</a:t>
            </a:r>
            <a:endParaRPr lang="en-GB" dirty="0"/>
          </a:p>
          <a:p>
            <a:endParaRPr lang="en-GB" dirty="0"/>
          </a:p>
          <a:p>
            <a:r>
              <a:rPr lang="en-GB" dirty="0"/>
              <a:t>“SIT” with the dissonance – it’s hard, but the best option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5540B0-E763-5F22-111A-85C4F108F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Cognitive Dissonance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47326-E9F0-8CA1-9341-FFAED71B4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6CB4D-6F8F-42C8-2AB7-E9D1F22F8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82E2F-C793-5B62-9B6D-2D3616838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25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014129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025" y="4805391"/>
            <a:ext cx="5029200" cy="1371600"/>
          </a:xfrm>
        </p:spPr>
        <p:txBody>
          <a:bodyPr rtlCol="0"/>
          <a:lstStyle/>
          <a:p>
            <a:pPr rtl="0"/>
            <a:r>
              <a:rPr lang="en-GB" dirty="0"/>
              <a:t>Thank you</a:t>
            </a:r>
          </a:p>
        </p:txBody>
      </p:sp>
      <p:pic>
        <p:nvPicPr>
          <p:cNvPr id="30" name="Picture Placeholder 29" descr="photo of person in a striped shirt holding a plant in a tiny cup&#10;">
            <a:extLst>
              <a:ext uri="{FF2B5EF4-FFF2-40B4-BE49-F238E27FC236}">
                <a16:creationId xmlns:a16="http://schemas.microsoft.com/office/drawing/2014/main" id="{0A59A12A-37A4-421F-9DA9-D4E61AB738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r="68"/>
          <a:stretch/>
        </p:blipFill>
        <p:spPr>
          <a:xfrm>
            <a:off x="2929987" y="575088"/>
            <a:ext cx="5637276" cy="4114800"/>
          </a:xfrm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03F562-A29C-45D7-86BC-706CBD6A1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B09D"/>
      </a:accent1>
      <a:accent2>
        <a:srgbClr val="FFD7C7"/>
      </a:accent2>
      <a:accent3>
        <a:srgbClr val="FFE9E0"/>
      </a:accent3>
      <a:accent4>
        <a:srgbClr val="55736D"/>
      </a:accent4>
      <a:accent5>
        <a:srgbClr val="88A88E"/>
      </a:accent5>
      <a:accent6>
        <a:srgbClr val="E6FFFB"/>
      </a:accent6>
      <a:hlink>
        <a:srgbClr val="0563C1"/>
      </a:hlink>
      <a:folHlink>
        <a:srgbClr val="954F72"/>
      </a:folHlink>
    </a:clrScheme>
    <a:fontScheme name="Custom 116">
      <a:majorFont>
        <a:latin typeface="Bodoni MT"/>
        <a:ea typeface=""/>
        <a:cs typeface=""/>
      </a:majorFont>
      <a:minorFont>
        <a:latin typeface="Sourc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3419037_TF66722518_Win32" id="{8E0D3186-379A-4167-A721-EFAF4FD4F9A8}" vid="{9F09F86B-45C3-4C60-8D63-B9139CB4CC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F12D6A-2BE8-4847-A724-6F141C79A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BE6AE0A-D4B0-4A5B-9359-3C20E0AE6F61}">
  <ds:schemaRefs>
    <ds:schemaRef ds:uri="http://schemas.microsoft.com/office/infopath/2007/PartnerControls"/>
    <ds:schemaRef ds:uri="http://schemas.microsoft.com/sharepoint/v3"/>
    <ds:schemaRef ds:uri="230e9df3-be65-4c73-a93b-d1236ebd677e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0C88140-B977-44ED-8877-83D5BCE763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{CC848864-06F4-4AA8-8D9E-E815BF7C155E}tf66722518_win32</Template>
  <TotalTime>151</TotalTime>
  <Words>1386</Words>
  <Application>Microsoft Office PowerPoint</Application>
  <PresentationFormat>Widescreen</PresentationFormat>
  <Paragraphs>219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Bodoni MT</vt:lpstr>
      <vt:lpstr>Calibri</vt:lpstr>
      <vt:lpstr>Source Sans Pro Light</vt:lpstr>
      <vt:lpstr>Times New Roman</vt:lpstr>
      <vt:lpstr>Office Theme</vt:lpstr>
      <vt:lpstr>Gentle Parenting</vt:lpstr>
      <vt:lpstr>Sarah Ockwell-Smith</vt:lpstr>
      <vt:lpstr>Parenting Styles</vt:lpstr>
      <vt:lpstr>Parenting Styles</vt:lpstr>
      <vt:lpstr>The Seven C’s</vt:lpstr>
      <vt:lpstr>Connection</vt:lpstr>
      <vt:lpstr>Communication</vt:lpstr>
      <vt:lpstr>Control</vt:lpstr>
      <vt:lpstr>Containment</vt:lpstr>
      <vt:lpstr>Champion</vt:lpstr>
      <vt:lpstr>Confidence</vt:lpstr>
      <vt:lpstr>Consistency</vt:lpstr>
      <vt:lpstr>Theory of Mind</vt:lpstr>
      <vt:lpstr>Emotion Coaching</vt:lpstr>
      <vt:lpstr>Emotion Coaching – In School</vt:lpstr>
      <vt:lpstr>Emotion Coaching – At Home</vt:lpstr>
      <vt:lpstr>Key Points</vt:lpstr>
      <vt:lpstr>Transition…    </vt:lpstr>
      <vt:lpstr>Feelings of loss of control</vt:lpstr>
      <vt:lpstr>Regression in behaviour</vt:lpstr>
      <vt:lpstr>Anger and Sadness</vt:lpstr>
      <vt:lpstr>Need for Reconnection</vt:lpstr>
      <vt:lpstr>The Breakthrough</vt:lpstr>
      <vt:lpstr>Coping with Behaviour Regressions</vt:lpstr>
      <vt:lpstr>Cognitive Dissonance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Gentle Parenting</dc:title>
  <dc:creator>Stella Wynn</dc:creator>
  <cp:lastModifiedBy>ST-WYNN-S</cp:lastModifiedBy>
  <cp:revision>3</cp:revision>
  <dcterms:created xsi:type="dcterms:W3CDTF">2024-10-01T09:11:24Z</dcterms:created>
  <dcterms:modified xsi:type="dcterms:W3CDTF">2025-02-26T11:08:28Z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