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256" r:id="rId5"/>
    <p:sldId id="300" r:id="rId6"/>
    <p:sldId id="307" r:id="rId7"/>
    <p:sldId id="308" r:id="rId8"/>
    <p:sldId id="26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05" r:id="rId17"/>
    <p:sldId id="316" r:id="rId18"/>
    <p:sldId id="317" r:id="rId19"/>
    <p:sldId id="318" r:id="rId20"/>
    <p:sldId id="319" r:id="rId21"/>
    <p:sldId id="276" r:id="rId22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52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3E0293A-BF5F-4749-872D-477BFAD921B5}" v="6" dt="2024-10-11T13:25:25.8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3725" autoAdjust="0"/>
  </p:normalViewPr>
  <p:slideViewPr>
    <p:cSldViewPr snapToGrid="0">
      <p:cViewPr varScale="1">
        <p:scale>
          <a:sx n="69" d="100"/>
          <a:sy n="69" d="100"/>
        </p:scale>
        <p:origin x="738" y="60"/>
      </p:cViewPr>
      <p:guideLst>
        <p:guide orient="horz" pos="1752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99" d="100"/>
          <a:sy n="99" d="100"/>
        </p:scale>
        <p:origin x="35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lla Wynn" userId="b7d4f10519832ec3" providerId="LiveId" clId="{C3E0293A-BF5F-4749-872D-477BFAD921B5}"/>
    <pc:docChg chg="undo custSel addSld delSld modSld sldOrd">
      <pc:chgData name="Stella Wynn" userId="b7d4f10519832ec3" providerId="LiveId" clId="{C3E0293A-BF5F-4749-872D-477BFAD921B5}" dt="2024-10-11T13:26:15.206" v="5381" actId="478"/>
      <pc:docMkLst>
        <pc:docMk/>
      </pc:docMkLst>
      <pc:sldChg chg="addSp delSp modSp mod ord">
        <pc:chgData name="Stella Wynn" userId="b7d4f10519832ec3" providerId="LiveId" clId="{C3E0293A-BF5F-4749-872D-477BFAD921B5}" dt="2024-10-11T13:06:29.970" v="5234" actId="478"/>
        <pc:sldMkLst>
          <pc:docMk/>
          <pc:sldMk cId="4151694508" sldId="268"/>
        </pc:sldMkLst>
        <pc:spChg chg="add del mod">
          <ac:chgData name="Stella Wynn" userId="b7d4f10519832ec3" providerId="LiveId" clId="{C3E0293A-BF5F-4749-872D-477BFAD921B5}" dt="2024-10-11T11:49:57.947" v="1362" actId="478"/>
          <ac:spMkLst>
            <pc:docMk/>
            <pc:sldMk cId="4151694508" sldId="268"/>
            <ac:spMk id="3" creationId="{7108B51B-F2DF-2A29-9ECF-3627FED2423E}"/>
          </ac:spMkLst>
        </pc:spChg>
        <pc:spChg chg="mod">
          <ac:chgData name="Stella Wynn" userId="b7d4f10519832ec3" providerId="LiveId" clId="{C3E0293A-BF5F-4749-872D-477BFAD921B5}" dt="2024-10-11T11:49:46.660" v="1360" actId="20577"/>
          <ac:spMkLst>
            <pc:docMk/>
            <pc:sldMk cId="4151694508" sldId="268"/>
            <ac:spMk id="4" creationId="{FAD2AE59-5630-4D5C-83A9-4CDEF4D7DCFB}"/>
          </ac:spMkLst>
        </pc:spChg>
        <pc:spChg chg="del">
          <ac:chgData name="Stella Wynn" userId="b7d4f10519832ec3" providerId="LiveId" clId="{C3E0293A-BF5F-4749-872D-477BFAD921B5}" dt="2024-10-11T11:49:54.305" v="1361" actId="478"/>
          <ac:spMkLst>
            <pc:docMk/>
            <pc:sldMk cId="4151694508" sldId="268"/>
            <ac:spMk id="5" creationId="{F8657664-A458-4DDD-ACC2-1D87FCD6FCA9}"/>
          </ac:spMkLst>
        </pc:spChg>
        <pc:spChg chg="mod">
          <ac:chgData name="Stella Wynn" userId="b7d4f10519832ec3" providerId="LiveId" clId="{C3E0293A-BF5F-4749-872D-477BFAD921B5}" dt="2024-10-11T11:51:52.215" v="1474" actId="1076"/>
          <ac:spMkLst>
            <pc:docMk/>
            <pc:sldMk cId="4151694508" sldId="268"/>
            <ac:spMk id="6" creationId="{5A6B31B0-7B84-475D-961F-09C0191F91A2}"/>
          </ac:spMkLst>
        </pc:spChg>
        <pc:spChg chg="del">
          <ac:chgData name="Stella Wynn" userId="b7d4f10519832ec3" providerId="LiveId" clId="{C3E0293A-BF5F-4749-872D-477BFAD921B5}" dt="2024-10-11T11:50:01.525" v="1363" actId="478"/>
          <ac:spMkLst>
            <pc:docMk/>
            <pc:sldMk cId="4151694508" sldId="268"/>
            <ac:spMk id="7" creationId="{578017FE-712E-4E95-B483-B700F1AA4B2A}"/>
          </ac:spMkLst>
        </pc:spChg>
        <pc:spChg chg="add del mod">
          <ac:chgData name="Stella Wynn" userId="b7d4f10519832ec3" providerId="LiveId" clId="{C3E0293A-BF5F-4749-872D-477BFAD921B5}" dt="2024-10-11T11:50:03.757" v="1364" actId="478"/>
          <ac:spMkLst>
            <pc:docMk/>
            <pc:sldMk cId="4151694508" sldId="268"/>
            <ac:spMk id="9" creationId="{F80A21B4-2C43-C9CC-AB31-342EF25B0544}"/>
          </ac:spMkLst>
        </pc:spChg>
        <pc:spChg chg="mod">
          <ac:chgData name="Stella Wynn" userId="b7d4f10519832ec3" providerId="LiveId" clId="{C3E0293A-BF5F-4749-872D-477BFAD921B5}" dt="2024-10-11T11:52:17.517" v="1475" actId="255"/>
          <ac:spMkLst>
            <pc:docMk/>
            <pc:sldMk cId="4151694508" sldId="268"/>
            <ac:spMk id="15" creationId="{6EDB25FB-2007-49B3-B10C-DDDE76E45F72}"/>
          </ac:spMkLst>
        </pc:spChg>
        <pc:spChg chg="del">
          <ac:chgData name="Stella Wynn" userId="b7d4f10519832ec3" providerId="LiveId" clId="{C3E0293A-BF5F-4749-872D-477BFAD921B5}" dt="2024-10-11T13:06:27.452" v="5233" actId="478"/>
          <ac:spMkLst>
            <pc:docMk/>
            <pc:sldMk cId="4151694508" sldId="268"/>
            <ac:spMk id="48" creationId="{72260A6F-9731-47E2-94BA-7030273BACB0}"/>
          </ac:spMkLst>
        </pc:spChg>
        <pc:spChg chg="del">
          <ac:chgData name="Stella Wynn" userId="b7d4f10519832ec3" providerId="LiveId" clId="{C3E0293A-BF5F-4749-872D-477BFAD921B5}" dt="2024-10-11T13:06:29.970" v="5234" actId="478"/>
          <ac:spMkLst>
            <pc:docMk/>
            <pc:sldMk cId="4151694508" sldId="268"/>
            <ac:spMk id="49" creationId="{48B9B9CA-51FF-4104-AB78-E8AD0FBBAFA3}"/>
          </ac:spMkLst>
        </pc:spChg>
      </pc:sldChg>
      <pc:sldChg chg="addSp delSp modSp mod">
        <pc:chgData name="Stella Wynn" userId="b7d4f10519832ec3" providerId="LiveId" clId="{C3E0293A-BF5F-4749-872D-477BFAD921B5}" dt="2024-10-11T13:02:23.823" v="5213" actId="1076"/>
        <pc:sldMkLst>
          <pc:docMk/>
          <pc:sldMk cId="2436493926" sldId="276"/>
        </pc:sldMkLst>
        <pc:spChg chg="mod">
          <ac:chgData name="Stella Wynn" userId="b7d4f10519832ec3" providerId="LiveId" clId="{C3E0293A-BF5F-4749-872D-477BFAD921B5}" dt="2024-10-11T13:02:23.823" v="5213" actId="1076"/>
          <ac:spMkLst>
            <pc:docMk/>
            <pc:sldMk cId="2436493926" sldId="276"/>
            <ac:spMk id="2" creationId="{BCCAEE93-8585-46D4-A7EC-F184E317CB2E}"/>
          </ac:spMkLst>
        </pc:spChg>
        <pc:spChg chg="del mod">
          <ac:chgData name="Stella Wynn" userId="b7d4f10519832ec3" providerId="LiveId" clId="{C3E0293A-BF5F-4749-872D-477BFAD921B5}" dt="2024-10-11T13:01:29.377" v="5205" actId="478"/>
          <ac:spMkLst>
            <pc:docMk/>
            <pc:sldMk cId="2436493926" sldId="276"/>
            <ac:spMk id="3" creationId="{24AFFC60-19C3-4901-93F7-7AAF4C09F8C6}"/>
          </ac:spMkLst>
        </pc:spChg>
        <pc:spChg chg="add del mod">
          <ac:chgData name="Stella Wynn" userId="b7d4f10519832ec3" providerId="LiveId" clId="{C3E0293A-BF5F-4749-872D-477BFAD921B5}" dt="2024-10-11T13:01:37.076" v="5206" actId="478"/>
          <ac:spMkLst>
            <pc:docMk/>
            <pc:sldMk cId="2436493926" sldId="276"/>
            <ac:spMk id="5" creationId="{BA6FF237-23A1-57C0-42F3-EAD86F22B62C}"/>
          </ac:spMkLst>
        </pc:spChg>
        <pc:spChg chg="del mod">
          <ac:chgData name="Stella Wynn" userId="b7d4f10519832ec3" providerId="LiveId" clId="{C3E0293A-BF5F-4749-872D-477BFAD921B5}" dt="2024-10-11T13:01:48.103" v="5211" actId="478"/>
          <ac:spMkLst>
            <pc:docMk/>
            <pc:sldMk cId="2436493926" sldId="276"/>
            <ac:spMk id="11" creationId="{FDC804E2-80CF-4E0D-9B64-83E149C45049}"/>
          </ac:spMkLst>
        </pc:spChg>
        <pc:spChg chg="del mod">
          <ac:chgData name="Stella Wynn" userId="b7d4f10519832ec3" providerId="LiveId" clId="{C3E0293A-BF5F-4749-872D-477BFAD921B5}" dt="2024-10-11T13:01:44.879" v="5208" actId="478"/>
          <ac:spMkLst>
            <pc:docMk/>
            <pc:sldMk cId="2436493926" sldId="276"/>
            <ac:spMk id="12" creationId="{E458DEBB-751A-4BD3-9B01-ED88C97EC429}"/>
          </ac:spMkLst>
        </pc:spChg>
        <pc:picChg chg="del">
          <ac:chgData name="Stella Wynn" userId="b7d4f10519832ec3" providerId="LiveId" clId="{C3E0293A-BF5F-4749-872D-477BFAD921B5}" dt="2024-10-11T13:01:13.528" v="5203" actId="478"/>
          <ac:picMkLst>
            <pc:docMk/>
            <pc:sldMk cId="2436493926" sldId="276"/>
            <ac:picMk id="6" creationId="{691AD6B7-0ED8-43AE-BD4D-3006299F9EFD}"/>
          </ac:picMkLst>
        </pc:picChg>
        <pc:picChg chg="mod">
          <ac:chgData name="Stella Wynn" userId="b7d4f10519832ec3" providerId="LiveId" clId="{C3E0293A-BF5F-4749-872D-477BFAD921B5}" dt="2024-10-11T13:02:17.799" v="5212" actId="1076"/>
          <ac:picMkLst>
            <pc:docMk/>
            <pc:sldMk cId="2436493926" sldId="276"/>
            <ac:picMk id="30" creationId="{0A59A12A-37A4-421F-9DA9-D4E61AB738B4}"/>
          </ac:picMkLst>
        </pc:picChg>
      </pc:sldChg>
      <pc:sldChg chg="del">
        <pc:chgData name="Stella Wynn" userId="b7d4f10519832ec3" providerId="LiveId" clId="{C3E0293A-BF5F-4749-872D-477BFAD921B5}" dt="2024-10-11T13:00:59.714" v="5202" actId="2696"/>
        <pc:sldMkLst>
          <pc:docMk/>
          <pc:sldMk cId="2634411393" sldId="293"/>
        </pc:sldMkLst>
      </pc:sldChg>
      <pc:sldChg chg="addSp delSp modSp mod modClrScheme chgLayout">
        <pc:chgData name="Stella Wynn" userId="b7d4f10519832ec3" providerId="LiveId" clId="{C3E0293A-BF5F-4749-872D-477BFAD921B5}" dt="2024-10-11T13:26:15.206" v="5381" actId="478"/>
        <pc:sldMkLst>
          <pc:docMk/>
          <pc:sldMk cId="1463392540" sldId="300"/>
        </pc:sldMkLst>
        <pc:spChg chg="mod">
          <ac:chgData name="Stella Wynn" userId="b7d4f10519832ec3" providerId="LiveId" clId="{C3E0293A-BF5F-4749-872D-477BFAD921B5}" dt="2024-10-11T13:26:10.962" v="5380" actId="26606"/>
          <ac:spMkLst>
            <pc:docMk/>
            <pc:sldMk cId="1463392540" sldId="300"/>
            <ac:spMk id="2" creationId="{6719F29B-F233-48AF-8261-F33A4E079E3E}"/>
          </ac:spMkLst>
        </pc:spChg>
        <pc:spChg chg="del mod">
          <ac:chgData name="Stella Wynn" userId="b7d4f10519832ec3" providerId="LiveId" clId="{C3E0293A-BF5F-4749-872D-477BFAD921B5}" dt="2024-10-11T11:33:19.752" v="20" actId="478"/>
          <ac:spMkLst>
            <pc:docMk/>
            <pc:sldMk cId="1463392540" sldId="300"/>
            <ac:spMk id="3" creationId="{35E3EA69-4E0E-41BD-8095-A124225A2647}"/>
          </ac:spMkLst>
        </pc:spChg>
        <pc:spChg chg="mod">
          <ac:chgData name="Stella Wynn" userId="b7d4f10519832ec3" providerId="LiveId" clId="{C3E0293A-BF5F-4749-872D-477BFAD921B5}" dt="2024-10-11T13:26:10.962" v="5380" actId="26606"/>
          <ac:spMkLst>
            <pc:docMk/>
            <pc:sldMk cId="1463392540" sldId="300"/>
            <ac:spMk id="4" creationId="{328F602C-7F98-4C02-99D4-ED65E00D66A4}"/>
          </ac:spMkLst>
        </pc:spChg>
        <pc:spChg chg="del mod">
          <ac:chgData name="Stella Wynn" userId="b7d4f10519832ec3" providerId="LiveId" clId="{C3E0293A-BF5F-4749-872D-477BFAD921B5}" dt="2024-10-11T13:05:47.141" v="5218" actId="478"/>
          <ac:spMkLst>
            <pc:docMk/>
            <pc:sldMk cId="1463392540" sldId="300"/>
            <ac:spMk id="5" creationId="{AF29EA23-F34E-486A-B8B2-0C3019266975}"/>
          </ac:spMkLst>
        </pc:spChg>
        <pc:spChg chg="add del mod">
          <ac:chgData name="Stella Wynn" userId="b7d4f10519832ec3" providerId="LiveId" clId="{C3E0293A-BF5F-4749-872D-477BFAD921B5}" dt="2024-10-11T11:34:06.408" v="31" actId="26606"/>
          <ac:spMkLst>
            <pc:docMk/>
            <pc:sldMk cId="1463392540" sldId="300"/>
            <ac:spMk id="7" creationId="{556C3272-E340-AC10-C665-F4FB43C94585}"/>
          </ac:spMkLst>
        </pc:spChg>
        <pc:spChg chg="add del mod">
          <ac:chgData name="Stella Wynn" userId="b7d4f10519832ec3" providerId="LiveId" clId="{C3E0293A-BF5F-4749-872D-477BFAD921B5}" dt="2024-10-11T11:33:55.473" v="27" actId="931"/>
          <ac:spMkLst>
            <pc:docMk/>
            <pc:sldMk cId="1463392540" sldId="300"/>
            <ac:spMk id="9" creationId="{553ACF35-B682-9836-EAE2-6FBD39D56EAC}"/>
          </ac:spMkLst>
        </pc:spChg>
        <pc:spChg chg="del mod">
          <ac:chgData name="Stella Wynn" userId="b7d4f10519832ec3" providerId="LiveId" clId="{C3E0293A-BF5F-4749-872D-477BFAD921B5}" dt="2024-10-11T13:05:48.525" v="5219" actId="478"/>
          <ac:spMkLst>
            <pc:docMk/>
            <pc:sldMk cId="1463392540" sldId="300"/>
            <ac:spMk id="11" creationId="{AD240522-762B-4A1C-BAE4-2E57FC01F7BF}"/>
          </ac:spMkLst>
        </pc:spChg>
        <pc:spChg chg="add del mod">
          <ac:chgData name="Stella Wynn" userId="b7d4f10519832ec3" providerId="LiveId" clId="{C3E0293A-BF5F-4749-872D-477BFAD921B5}" dt="2024-10-11T13:26:10.962" v="5380" actId="26606"/>
          <ac:spMkLst>
            <pc:docMk/>
            <pc:sldMk cId="1463392540" sldId="300"/>
            <ac:spMk id="18" creationId="{3A831D5A-D296-9170-53E0-DE8DB90E0B13}"/>
          </ac:spMkLst>
        </pc:spChg>
        <pc:spChg chg="add del mod">
          <ac:chgData name="Stella Wynn" userId="b7d4f10519832ec3" providerId="LiveId" clId="{C3E0293A-BF5F-4749-872D-477BFAD921B5}" dt="2024-10-11T13:26:15.206" v="5381" actId="478"/>
          <ac:spMkLst>
            <pc:docMk/>
            <pc:sldMk cId="1463392540" sldId="300"/>
            <ac:spMk id="20" creationId="{256BFDEB-4EAD-3F49-678A-B5B27A1F1FE0}"/>
          </ac:spMkLst>
        </pc:spChg>
        <pc:spChg chg="add mod">
          <ac:chgData name="Stella Wynn" userId="b7d4f10519832ec3" providerId="LiveId" clId="{C3E0293A-BF5F-4749-872D-477BFAD921B5}" dt="2024-10-11T13:26:10.962" v="5380" actId="26606"/>
          <ac:spMkLst>
            <pc:docMk/>
            <pc:sldMk cId="1463392540" sldId="300"/>
            <ac:spMk id="21" creationId="{8E569546-B927-4FE4-2BA2-09AC0A9A2A17}"/>
          </ac:spMkLst>
        </pc:spChg>
        <pc:spChg chg="add mod">
          <ac:chgData name="Stella Wynn" userId="b7d4f10519832ec3" providerId="LiveId" clId="{C3E0293A-BF5F-4749-872D-477BFAD921B5}" dt="2024-10-11T13:26:10.962" v="5380" actId="26606"/>
          <ac:spMkLst>
            <pc:docMk/>
            <pc:sldMk cId="1463392540" sldId="300"/>
            <ac:spMk id="22" creationId="{5D2F837D-BE41-8A01-A3AD-C7165B6F8B72}"/>
          </ac:spMkLst>
        </pc:spChg>
        <pc:spChg chg="add del mod">
          <ac:chgData name="Stella Wynn" userId="b7d4f10519832ec3" providerId="LiveId" clId="{C3E0293A-BF5F-4749-872D-477BFAD921B5}" dt="2024-10-11T13:25:52.542" v="5379" actId="26606"/>
          <ac:spMkLst>
            <pc:docMk/>
            <pc:sldMk cId="1463392540" sldId="300"/>
            <ac:spMk id="23" creationId="{59E83B79-24FD-5368-EA20-8E994211054B}"/>
          </ac:spMkLst>
        </pc:spChg>
        <pc:spChg chg="add del mod">
          <ac:chgData name="Stella Wynn" userId="b7d4f10519832ec3" providerId="LiveId" clId="{C3E0293A-BF5F-4749-872D-477BFAD921B5}" dt="2024-10-11T13:25:52.542" v="5379" actId="26606"/>
          <ac:spMkLst>
            <pc:docMk/>
            <pc:sldMk cId="1463392540" sldId="300"/>
            <ac:spMk id="25" creationId="{30E96807-93F5-8D5E-6562-FDE9A3C0F28E}"/>
          </ac:spMkLst>
        </pc:spChg>
        <pc:spChg chg="add del mod">
          <ac:chgData name="Stella Wynn" userId="b7d4f10519832ec3" providerId="LiveId" clId="{C3E0293A-BF5F-4749-872D-477BFAD921B5}" dt="2024-10-11T13:25:52.542" v="5379" actId="26606"/>
          <ac:spMkLst>
            <pc:docMk/>
            <pc:sldMk cId="1463392540" sldId="300"/>
            <ac:spMk id="27" creationId="{4C64E32D-E5A6-EC90-CDF4-40B9D97C0677}"/>
          </ac:spMkLst>
        </pc:spChg>
        <pc:spChg chg="add del mod">
          <ac:chgData name="Stella Wynn" userId="b7d4f10519832ec3" providerId="LiveId" clId="{C3E0293A-BF5F-4749-872D-477BFAD921B5}" dt="2024-10-11T13:25:52.542" v="5379" actId="26606"/>
          <ac:spMkLst>
            <pc:docMk/>
            <pc:sldMk cId="1463392540" sldId="300"/>
            <ac:spMk id="29" creationId="{A2BA643F-4F20-20D5-AD80-14D44857AEFB}"/>
          </ac:spMkLst>
        </pc:spChg>
        <pc:spChg chg="add del mod">
          <ac:chgData name="Stella Wynn" userId="b7d4f10519832ec3" providerId="LiveId" clId="{C3E0293A-BF5F-4749-872D-477BFAD921B5}" dt="2024-10-11T13:25:52.542" v="5379" actId="26606"/>
          <ac:spMkLst>
            <pc:docMk/>
            <pc:sldMk cId="1463392540" sldId="300"/>
            <ac:spMk id="31" creationId="{B4AFFC88-CF18-13EA-47E5-0A381A5F5D7D}"/>
          </ac:spMkLst>
        </pc:spChg>
        <pc:spChg chg="add del mod">
          <ac:chgData name="Stella Wynn" userId="b7d4f10519832ec3" providerId="LiveId" clId="{C3E0293A-BF5F-4749-872D-477BFAD921B5}" dt="2024-10-11T13:25:52.542" v="5379" actId="26606"/>
          <ac:spMkLst>
            <pc:docMk/>
            <pc:sldMk cId="1463392540" sldId="300"/>
            <ac:spMk id="33" creationId="{B47F9F94-8C65-2D98-76F0-719785CFCD98}"/>
          </ac:spMkLst>
        </pc:spChg>
        <pc:picChg chg="del mod">
          <ac:chgData name="Stella Wynn" userId="b7d4f10519832ec3" providerId="LiveId" clId="{C3E0293A-BF5F-4749-872D-477BFAD921B5}" dt="2024-10-11T11:33:43.790" v="26" actId="478"/>
          <ac:picMkLst>
            <pc:docMk/>
            <pc:sldMk cId="1463392540" sldId="300"/>
            <ac:picMk id="10" creationId="{950F1AD8-D083-461E-A758-E3AA785CE794}"/>
          </ac:picMkLst>
        </pc:picChg>
        <pc:picChg chg="add mod ord">
          <ac:chgData name="Stella Wynn" userId="b7d4f10519832ec3" providerId="LiveId" clId="{C3E0293A-BF5F-4749-872D-477BFAD921B5}" dt="2024-10-11T13:26:10.962" v="5380" actId="26606"/>
          <ac:picMkLst>
            <pc:docMk/>
            <pc:sldMk cId="1463392540" sldId="300"/>
            <ac:picMk id="13" creationId="{38BE8EFB-1BF6-EB4F-9C71-7B18EB1A1788}"/>
          </ac:picMkLst>
        </pc:picChg>
      </pc:sldChg>
      <pc:sldChg chg="modSp mod ord">
        <pc:chgData name="Stella Wynn" userId="b7d4f10519832ec3" providerId="LiveId" clId="{C3E0293A-BF5F-4749-872D-477BFAD921B5}" dt="2024-10-11T12:41:52.653" v="3998"/>
        <pc:sldMkLst>
          <pc:docMk/>
          <pc:sldMk cId="2393761637" sldId="305"/>
        </pc:sldMkLst>
        <pc:spChg chg="mod">
          <ac:chgData name="Stella Wynn" userId="b7d4f10519832ec3" providerId="LiveId" clId="{C3E0293A-BF5F-4749-872D-477BFAD921B5}" dt="2024-10-11T12:39:08.459" v="3993" actId="20577"/>
          <ac:spMkLst>
            <pc:docMk/>
            <pc:sldMk cId="2393761637" sldId="305"/>
            <ac:spMk id="22" creationId="{719C4229-5B22-4A67-9422-76E6BAAD74D3}"/>
          </ac:spMkLst>
        </pc:spChg>
      </pc:sldChg>
      <pc:sldChg chg="addSp delSp modSp mod ord">
        <pc:chgData name="Stella Wynn" userId="b7d4f10519832ec3" providerId="LiveId" clId="{C3E0293A-BF5F-4749-872D-477BFAD921B5}" dt="2024-10-11T13:12:00.697" v="5271" actId="20577"/>
        <pc:sldMkLst>
          <pc:docMk/>
          <pc:sldMk cId="3414231729" sldId="307"/>
        </pc:sldMkLst>
        <pc:spChg chg="mod">
          <ac:chgData name="Stella Wynn" userId="b7d4f10519832ec3" providerId="LiveId" clId="{C3E0293A-BF5F-4749-872D-477BFAD921B5}" dt="2024-10-11T11:45:02.260" v="1131" actId="20577"/>
          <ac:spMkLst>
            <pc:docMk/>
            <pc:sldMk cId="3414231729" sldId="307"/>
            <ac:spMk id="2" creationId="{5CE54ABB-4929-4810-950B-2DAEA0A5BAB4}"/>
          </ac:spMkLst>
        </pc:spChg>
        <pc:spChg chg="mod">
          <ac:chgData name="Stella Wynn" userId="b7d4f10519832ec3" providerId="LiveId" clId="{C3E0293A-BF5F-4749-872D-477BFAD921B5}" dt="2024-10-11T11:44:03.783" v="1039" actId="14100"/>
          <ac:spMkLst>
            <pc:docMk/>
            <pc:sldMk cId="3414231729" sldId="307"/>
            <ac:spMk id="3" creationId="{D5E1C399-8F48-44F5-9461-3C89866D4CE1}"/>
          </ac:spMkLst>
        </pc:spChg>
        <pc:spChg chg="mod">
          <ac:chgData name="Stella Wynn" userId="b7d4f10519832ec3" providerId="LiveId" clId="{C3E0293A-BF5F-4749-872D-477BFAD921B5}" dt="2024-10-11T11:37:49.592" v="223" actId="14100"/>
          <ac:spMkLst>
            <pc:docMk/>
            <pc:sldMk cId="3414231729" sldId="307"/>
            <ac:spMk id="4" creationId="{A112B089-A8F9-45B1-BE6E-EAC10163F082}"/>
          </ac:spMkLst>
        </pc:spChg>
        <pc:spChg chg="mod">
          <ac:chgData name="Stella Wynn" userId="b7d4f10519832ec3" providerId="LiveId" clId="{C3E0293A-BF5F-4749-872D-477BFAD921B5}" dt="2024-10-11T11:38:40.297" v="361" actId="27636"/>
          <ac:spMkLst>
            <pc:docMk/>
            <pc:sldMk cId="3414231729" sldId="307"/>
            <ac:spMk id="6" creationId="{0FE22F9B-4BF8-41DC-8F1C-836B546E59AD}"/>
          </ac:spMkLst>
        </pc:spChg>
        <pc:spChg chg="mod">
          <ac:chgData name="Stella Wynn" userId="b7d4f10519832ec3" providerId="LiveId" clId="{C3E0293A-BF5F-4749-872D-477BFAD921B5}" dt="2024-10-11T13:12:00.697" v="5271" actId="20577"/>
          <ac:spMkLst>
            <pc:docMk/>
            <pc:sldMk cId="3414231729" sldId="307"/>
            <ac:spMk id="7" creationId="{6B35F89A-6CDF-41F7-BD87-18B45BD7330B}"/>
          </ac:spMkLst>
        </pc:spChg>
        <pc:spChg chg="mod">
          <ac:chgData name="Stella Wynn" userId="b7d4f10519832ec3" providerId="LiveId" clId="{C3E0293A-BF5F-4749-872D-477BFAD921B5}" dt="2024-10-11T11:44:41.908" v="1113" actId="20577"/>
          <ac:spMkLst>
            <pc:docMk/>
            <pc:sldMk cId="3414231729" sldId="307"/>
            <ac:spMk id="8" creationId="{E92B9716-8D44-4864-8986-720957B34362}"/>
          </ac:spMkLst>
        </pc:spChg>
        <pc:spChg chg="add del mod">
          <ac:chgData name="Stella Wynn" userId="b7d4f10519832ec3" providerId="LiveId" clId="{C3E0293A-BF5F-4749-872D-477BFAD921B5}" dt="2024-10-11T13:05:55.362" v="5222" actId="478"/>
          <ac:spMkLst>
            <pc:docMk/>
            <pc:sldMk cId="3414231729" sldId="307"/>
            <ac:spMk id="9" creationId="{66D3918D-1720-E52C-0B60-C457AE13B941}"/>
          </ac:spMkLst>
        </pc:spChg>
        <pc:spChg chg="add del mod">
          <ac:chgData name="Stella Wynn" userId="b7d4f10519832ec3" providerId="LiveId" clId="{C3E0293A-BF5F-4749-872D-477BFAD921B5}" dt="2024-10-11T13:06:02.672" v="5226" actId="478"/>
          <ac:spMkLst>
            <pc:docMk/>
            <pc:sldMk cId="3414231729" sldId="307"/>
            <ac:spMk id="11" creationId="{60EB773E-E44D-4B88-B9C4-67EF092F81BD}"/>
          </ac:spMkLst>
        </pc:spChg>
        <pc:spChg chg="del mod">
          <ac:chgData name="Stella Wynn" userId="b7d4f10519832ec3" providerId="LiveId" clId="{C3E0293A-BF5F-4749-872D-477BFAD921B5}" dt="2024-10-11T13:05:58.741" v="5224" actId="478"/>
          <ac:spMkLst>
            <pc:docMk/>
            <pc:sldMk cId="3414231729" sldId="307"/>
            <ac:spMk id="42" creationId="{916DDA26-131E-46AD-ADAE-F0E710EAF3DE}"/>
          </ac:spMkLst>
        </pc:spChg>
        <pc:spChg chg="del">
          <ac:chgData name="Stella Wynn" userId="b7d4f10519832ec3" providerId="LiveId" clId="{C3E0293A-BF5F-4749-872D-477BFAD921B5}" dt="2024-10-11T13:06:05.139" v="5227" actId="478"/>
          <ac:spMkLst>
            <pc:docMk/>
            <pc:sldMk cId="3414231729" sldId="307"/>
            <ac:spMk id="43" creationId="{3F77F960-EB31-4698-AB82-5583AF66D391}"/>
          </ac:spMkLst>
        </pc:spChg>
        <pc:spChg chg="mod">
          <ac:chgData name="Stella Wynn" userId="b7d4f10519832ec3" providerId="LiveId" clId="{C3E0293A-BF5F-4749-872D-477BFAD921B5}" dt="2024-10-11T11:40:28.414" v="554" actId="14100"/>
          <ac:spMkLst>
            <pc:docMk/>
            <pc:sldMk cId="3414231729" sldId="307"/>
            <ac:spMk id="114" creationId="{B51B89C9-6212-44BC-8654-817139EF8D59}"/>
          </ac:spMkLst>
        </pc:spChg>
        <pc:picChg chg="add del">
          <ac:chgData name="Stella Wynn" userId="b7d4f10519832ec3" providerId="LiveId" clId="{C3E0293A-BF5F-4749-872D-477BFAD921B5}" dt="2024-10-11T13:06:02.672" v="5226" actId="478"/>
          <ac:picMkLst>
            <pc:docMk/>
            <pc:sldMk cId="3414231729" sldId="307"/>
            <ac:picMk id="81" creationId="{7B8040BD-D630-429D-A8B5-0210D22D55E9}"/>
          </ac:picMkLst>
        </pc:picChg>
      </pc:sldChg>
      <pc:sldChg chg="addSp delSp modSp add mod">
        <pc:chgData name="Stella Wynn" userId="b7d4f10519832ec3" providerId="LiveId" clId="{C3E0293A-BF5F-4749-872D-477BFAD921B5}" dt="2024-10-11T13:12:31.812" v="5273" actId="20577"/>
        <pc:sldMkLst>
          <pc:docMk/>
          <pc:sldMk cId="1544405719" sldId="308"/>
        </pc:sldMkLst>
        <pc:spChg chg="mod">
          <ac:chgData name="Stella Wynn" userId="b7d4f10519832ec3" providerId="LiveId" clId="{C3E0293A-BF5F-4749-872D-477BFAD921B5}" dt="2024-10-11T13:12:31.812" v="5273" actId="20577"/>
          <ac:spMkLst>
            <pc:docMk/>
            <pc:sldMk cId="1544405719" sldId="308"/>
            <ac:spMk id="6" creationId="{0FE22F9B-4BF8-41DC-8F1C-836B546E59AD}"/>
          </ac:spMkLst>
        </pc:spChg>
        <pc:spChg chg="mod">
          <ac:chgData name="Stella Wynn" userId="b7d4f10519832ec3" providerId="LiveId" clId="{C3E0293A-BF5F-4749-872D-477BFAD921B5}" dt="2024-10-11T11:48:17.283" v="1327" actId="20577"/>
          <ac:spMkLst>
            <pc:docMk/>
            <pc:sldMk cId="1544405719" sldId="308"/>
            <ac:spMk id="7" creationId="{6B35F89A-6CDF-41F7-BD87-18B45BD7330B}"/>
          </ac:spMkLst>
        </pc:spChg>
        <pc:spChg chg="mod">
          <ac:chgData name="Stella Wynn" userId="b7d4f10519832ec3" providerId="LiveId" clId="{C3E0293A-BF5F-4749-872D-477BFAD921B5}" dt="2024-10-11T11:48:44.566" v="1331" actId="255"/>
          <ac:spMkLst>
            <pc:docMk/>
            <pc:sldMk cId="1544405719" sldId="308"/>
            <ac:spMk id="8" creationId="{E92B9716-8D44-4864-8986-720957B34362}"/>
          </ac:spMkLst>
        </pc:spChg>
        <pc:spChg chg="add del mod">
          <ac:chgData name="Stella Wynn" userId="b7d4f10519832ec3" providerId="LiveId" clId="{C3E0293A-BF5F-4749-872D-477BFAD921B5}" dt="2024-10-11T13:06:15.503" v="5230" actId="478"/>
          <ac:spMkLst>
            <pc:docMk/>
            <pc:sldMk cId="1544405719" sldId="308"/>
            <ac:spMk id="9" creationId="{ED34DDD5-D4DB-EA12-3E59-F2A408918C78}"/>
          </ac:spMkLst>
        </pc:spChg>
        <pc:spChg chg="del">
          <ac:chgData name="Stella Wynn" userId="b7d4f10519832ec3" providerId="LiveId" clId="{C3E0293A-BF5F-4749-872D-477BFAD921B5}" dt="2024-10-11T13:06:10.557" v="5228" actId="478"/>
          <ac:spMkLst>
            <pc:docMk/>
            <pc:sldMk cId="1544405719" sldId="308"/>
            <ac:spMk id="42" creationId="{916DDA26-131E-46AD-ADAE-F0E710EAF3DE}"/>
          </ac:spMkLst>
        </pc:spChg>
        <pc:spChg chg="del mod">
          <ac:chgData name="Stella Wynn" userId="b7d4f10519832ec3" providerId="LiveId" clId="{C3E0293A-BF5F-4749-872D-477BFAD921B5}" dt="2024-10-11T13:06:18.451" v="5232" actId="478"/>
          <ac:spMkLst>
            <pc:docMk/>
            <pc:sldMk cId="1544405719" sldId="308"/>
            <ac:spMk id="43" creationId="{3F77F960-EB31-4698-AB82-5583AF66D391}"/>
          </ac:spMkLst>
        </pc:spChg>
        <pc:picChg chg="add del">
          <ac:chgData name="Stella Wynn" userId="b7d4f10519832ec3" providerId="LiveId" clId="{C3E0293A-BF5F-4749-872D-477BFAD921B5}" dt="2024-10-11T13:06:15.503" v="5230" actId="478"/>
          <ac:picMkLst>
            <pc:docMk/>
            <pc:sldMk cId="1544405719" sldId="308"/>
            <ac:picMk id="81" creationId="{7B8040BD-D630-429D-A8B5-0210D22D55E9}"/>
          </ac:picMkLst>
        </pc:picChg>
      </pc:sldChg>
      <pc:sldChg chg="addSp delSp modSp new mod ord">
        <pc:chgData name="Stella Wynn" userId="b7d4f10519832ec3" providerId="LiveId" clId="{C3E0293A-BF5F-4749-872D-477BFAD921B5}" dt="2024-10-11T13:12:58.911" v="5275" actId="20577"/>
        <pc:sldMkLst>
          <pc:docMk/>
          <pc:sldMk cId="22382359" sldId="309"/>
        </pc:sldMkLst>
        <pc:spChg chg="mod">
          <ac:chgData name="Stella Wynn" userId="b7d4f10519832ec3" providerId="LiveId" clId="{C3E0293A-BF5F-4749-872D-477BFAD921B5}" dt="2024-10-11T11:57:52.860" v="1487" actId="20577"/>
          <ac:spMkLst>
            <pc:docMk/>
            <pc:sldMk cId="22382359" sldId="309"/>
            <ac:spMk id="2" creationId="{288AA8E1-19C8-18C2-0FD5-409C6542C440}"/>
          </ac:spMkLst>
        </pc:spChg>
        <pc:spChg chg="del">
          <ac:chgData name="Stella Wynn" userId="b7d4f10519832ec3" providerId="LiveId" clId="{C3E0293A-BF5F-4749-872D-477BFAD921B5}" dt="2024-10-11T13:06:33.663" v="5235" actId="478"/>
          <ac:spMkLst>
            <pc:docMk/>
            <pc:sldMk cId="22382359" sldId="309"/>
            <ac:spMk id="3" creationId="{F18EFE5C-A242-C2A2-F743-A7E7F9F93E08}"/>
          </ac:spMkLst>
        </pc:spChg>
        <pc:spChg chg="del">
          <ac:chgData name="Stella Wynn" userId="b7d4f10519832ec3" providerId="LiveId" clId="{C3E0293A-BF5F-4749-872D-477BFAD921B5}" dt="2024-10-11T13:06:35.388" v="5236" actId="478"/>
          <ac:spMkLst>
            <pc:docMk/>
            <pc:sldMk cId="22382359" sldId="309"/>
            <ac:spMk id="4" creationId="{0C306404-21BB-FBAC-9580-BDCD225610FB}"/>
          </ac:spMkLst>
        </pc:spChg>
        <pc:spChg chg="add mod">
          <ac:chgData name="Stella Wynn" userId="b7d4f10519832ec3" providerId="LiveId" clId="{C3E0293A-BF5F-4749-872D-477BFAD921B5}" dt="2024-10-11T13:12:58.911" v="5275" actId="20577"/>
          <ac:spMkLst>
            <pc:docMk/>
            <pc:sldMk cId="22382359" sldId="309"/>
            <ac:spMk id="6" creationId="{A357F521-2A7A-5879-C87E-A8FE3A4E5537}"/>
          </ac:spMkLst>
        </pc:spChg>
      </pc:sldChg>
      <pc:sldChg chg="addSp delSp modSp add mod">
        <pc:chgData name="Stella Wynn" userId="b7d4f10519832ec3" providerId="LiveId" clId="{C3E0293A-BF5F-4749-872D-477BFAD921B5}" dt="2024-10-11T13:15:44.833" v="5287"/>
        <pc:sldMkLst>
          <pc:docMk/>
          <pc:sldMk cId="1503304" sldId="310"/>
        </pc:sldMkLst>
        <pc:spChg chg="mod">
          <ac:chgData name="Stella Wynn" userId="b7d4f10519832ec3" providerId="LiveId" clId="{C3E0293A-BF5F-4749-872D-477BFAD921B5}" dt="2024-10-11T12:02:14.047" v="1725" actId="20577"/>
          <ac:spMkLst>
            <pc:docMk/>
            <pc:sldMk cId="1503304" sldId="310"/>
            <ac:spMk id="2" creationId="{288AA8E1-19C8-18C2-0FD5-409C6542C440}"/>
          </ac:spMkLst>
        </pc:spChg>
        <pc:spChg chg="del mod">
          <ac:chgData name="Stella Wynn" userId="b7d4f10519832ec3" providerId="LiveId" clId="{C3E0293A-BF5F-4749-872D-477BFAD921B5}" dt="2024-10-11T13:06:40.798" v="5237" actId="478"/>
          <ac:spMkLst>
            <pc:docMk/>
            <pc:sldMk cId="1503304" sldId="310"/>
            <ac:spMk id="3" creationId="{F18EFE5C-A242-C2A2-F743-A7E7F9F93E08}"/>
          </ac:spMkLst>
        </pc:spChg>
        <pc:spChg chg="del mod">
          <ac:chgData name="Stella Wynn" userId="b7d4f10519832ec3" providerId="LiveId" clId="{C3E0293A-BF5F-4749-872D-477BFAD921B5}" dt="2024-10-11T13:06:42.222" v="5238" actId="478"/>
          <ac:spMkLst>
            <pc:docMk/>
            <pc:sldMk cId="1503304" sldId="310"/>
            <ac:spMk id="4" creationId="{0C306404-21BB-FBAC-9580-BDCD225610FB}"/>
          </ac:spMkLst>
        </pc:spChg>
        <pc:spChg chg="mod">
          <ac:chgData name="Stella Wynn" userId="b7d4f10519832ec3" providerId="LiveId" clId="{C3E0293A-BF5F-4749-872D-477BFAD921B5}" dt="2024-10-11T13:13:38.892" v="5283" actId="20577"/>
          <ac:spMkLst>
            <pc:docMk/>
            <pc:sldMk cId="1503304" sldId="310"/>
            <ac:spMk id="6" creationId="{A357F521-2A7A-5879-C87E-A8FE3A4E5537}"/>
          </ac:spMkLst>
        </pc:spChg>
        <pc:spChg chg="add del mod">
          <ac:chgData name="Stella Wynn" userId="b7d4f10519832ec3" providerId="LiveId" clId="{C3E0293A-BF5F-4749-872D-477BFAD921B5}" dt="2024-10-11T13:15:44.833" v="5287"/>
          <ac:spMkLst>
            <pc:docMk/>
            <pc:sldMk cId="1503304" sldId="310"/>
            <ac:spMk id="7" creationId="{67CB5A56-4B84-0CC5-91BF-BE9819CCE265}"/>
          </ac:spMkLst>
        </pc:spChg>
      </pc:sldChg>
      <pc:sldChg chg="delSp modSp add mod">
        <pc:chgData name="Stella Wynn" userId="b7d4f10519832ec3" providerId="LiveId" clId="{C3E0293A-BF5F-4749-872D-477BFAD921B5}" dt="2024-10-11T13:18:43.639" v="5307" actId="113"/>
        <pc:sldMkLst>
          <pc:docMk/>
          <pc:sldMk cId="689950182" sldId="311"/>
        </pc:sldMkLst>
        <pc:spChg chg="mod">
          <ac:chgData name="Stella Wynn" userId="b7d4f10519832ec3" providerId="LiveId" clId="{C3E0293A-BF5F-4749-872D-477BFAD921B5}" dt="2024-10-11T12:18:59.407" v="1956" actId="20577"/>
          <ac:spMkLst>
            <pc:docMk/>
            <pc:sldMk cId="689950182" sldId="311"/>
            <ac:spMk id="2" creationId="{288AA8E1-19C8-18C2-0FD5-409C6542C440}"/>
          </ac:spMkLst>
        </pc:spChg>
        <pc:spChg chg="del">
          <ac:chgData name="Stella Wynn" userId="b7d4f10519832ec3" providerId="LiveId" clId="{C3E0293A-BF5F-4749-872D-477BFAD921B5}" dt="2024-10-11T13:06:44.868" v="5239" actId="478"/>
          <ac:spMkLst>
            <pc:docMk/>
            <pc:sldMk cId="689950182" sldId="311"/>
            <ac:spMk id="3" creationId="{F18EFE5C-A242-C2A2-F743-A7E7F9F93E08}"/>
          </ac:spMkLst>
        </pc:spChg>
        <pc:spChg chg="del">
          <ac:chgData name="Stella Wynn" userId="b7d4f10519832ec3" providerId="LiveId" clId="{C3E0293A-BF5F-4749-872D-477BFAD921B5}" dt="2024-10-11T13:06:45.998" v="5240" actId="478"/>
          <ac:spMkLst>
            <pc:docMk/>
            <pc:sldMk cId="689950182" sldId="311"/>
            <ac:spMk id="4" creationId="{0C306404-21BB-FBAC-9580-BDCD225610FB}"/>
          </ac:spMkLst>
        </pc:spChg>
        <pc:spChg chg="mod">
          <ac:chgData name="Stella Wynn" userId="b7d4f10519832ec3" providerId="LiveId" clId="{C3E0293A-BF5F-4749-872D-477BFAD921B5}" dt="2024-10-11T13:18:43.639" v="5307" actId="113"/>
          <ac:spMkLst>
            <pc:docMk/>
            <pc:sldMk cId="689950182" sldId="311"/>
            <ac:spMk id="6" creationId="{A357F521-2A7A-5879-C87E-A8FE3A4E5537}"/>
          </ac:spMkLst>
        </pc:spChg>
      </pc:sldChg>
      <pc:sldChg chg="delSp modSp add mod">
        <pc:chgData name="Stella Wynn" userId="b7d4f10519832ec3" providerId="LiveId" clId="{C3E0293A-BF5F-4749-872D-477BFAD921B5}" dt="2024-10-11T13:06:50.797" v="5242" actId="478"/>
        <pc:sldMkLst>
          <pc:docMk/>
          <pc:sldMk cId="3053294357" sldId="312"/>
        </pc:sldMkLst>
        <pc:spChg chg="mod">
          <ac:chgData name="Stella Wynn" userId="b7d4f10519832ec3" providerId="LiveId" clId="{C3E0293A-BF5F-4749-872D-477BFAD921B5}" dt="2024-10-11T12:23:08.902" v="2373" actId="20577"/>
          <ac:spMkLst>
            <pc:docMk/>
            <pc:sldMk cId="3053294357" sldId="312"/>
            <ac:spMk id="2" creationId="{288AA8E1-19C8-18C2-0FD5-409C6542C440}"/>
          </ac:spMkLst>
        </pc:spChg>
        <pc:spChg chg="del">
          <ac:chgData name="Stella Wynn" userId="b7d4f10519832ec3" providerId="LiveId" clId="{C3E0293A-BF5F-4749-872D-477BFAD921B5}" dt="2024-10-11T13:06:48.166" v="5241" actId="478"/>
          <ac:spMkLst>
            <pc:docMk/>
            <pc:sldMk cId="3053294357" sldId="312"/>
            <ac:spMk id="3" creationId="{F18EFE5C-A242-C2A2-F743-A7E7F9F93E08}"/>
          </ac:spMkLst>
        </pc:spChg>
        <pc:spChg chg="del">
          <ac:chgData name="Stella Wynn" userId="b7d4f10519832ec3" providerId="LiveId" clId="{C3E0293A-BF5F-4749-872D-477BFAD921B5}" dt="2024-10-11T13:06:50.797" v="5242" actId="478"/>
          <ac:spMkLst>
            <pc:docMk/>
            <pc:sldMk cId="3053294357" sldId="312"/>
            <ac:spMk id="4" creationId="{0C306404-21BB-FBAC-9580-BDCD225610FB}"/>
          </ac:spMkLst>
        </pc:spChg>
        <pc:spChg chg="mod">
          <ac:chgData name="Stella Wynn" userId="b7d4f10519832ec3" providerId="LiveId" clId="{C3E0293A-BF5F-4749-872D-477BFAD921B5}" dt="2024-10-11T12:29:21.530" v="2815" actId="313"/>
          <ac:spMkLst>
            <pc:docMk/>
            <pc:sldMk cId="3053294357" sldId="312"/>
            <ac:spMk id="6" creationId="{A357F521-2A7A-5879-C87E-A8FE3A4E5537}"/>
          </ac:spMkLst>
        </pc:spChg>
      </pc:sldChg>
      <pc:sldChg chg="delSp modSp add mod">
        <pc:chgData name="Stella Wynn" userId="b7d4f10519832ec3" providerId="LiveId" clId="{C3E0293A-BF5F-4749-872D-477BFAD921B5}" dt="2024-10-11T13:06:56.281" v="5244" actId="478"/>
        <pc:sldMkLst>
          <pc:docMk/>
          <pc:sldMk cId="3546712484" sldId="313"/>
        </pc:sldMkLst>
        <pc:spChg chg="mod">
          <ac:chgData name="Stella Wynn" userId="b7d4f10519832ec3" providerId="LiveId" clId="{C3E0293A-BF5F-4749-872D-477BFAD921B5}" dt="2024-10-11T12:29:39.373" v="2824" actId="20577"/>
          <ac:spMkLst>
            <pc:docMk/>
            <pc:sldMk cId="3546712484" sldId="313"/>
            <ac:spMk id="2" creationId="{288AA8E1-19C8-18C2-0FD5-409C6542C440}"/>
          </ac:spMkLst>
        </pc:spChg>
        <pc:spChg chg="del">
          <ac:chgData name="Stella Wynn" userId="b7d4f10519832ec3" providerId="LiveId" clId="{C3E0293A-BF5F-4749-872D-477BFAD921B5}" dt="2024-10-11T13:06:54.334" v="5243" actId="478"/>
          <ac:spMkLst>
            <pc:docMk/>
            <pc:sldMk cId="3546712484" sldId="313"/>
            <ac:spMk id="3" creationId="{F18EFE5C-A242-C2A2-F743-A7E7F9F93E08}"/>
          </ac:spMkLst>
        </pc:spChg>
        <pc:spChg chg="del">
          <ac:chgData name="Stella Wynn" userId="b7d4f10519832ec3" providerId="LiveId" clId="{C3E0293A-BF5F-4749-872D-477BFAD921B5}" dt="2024-10-11T13:06:56.281" v="5244" actId="478"/>
          <ac:spMkLst>
            <pc:docMk/>
            <pc:sldMk cId="3546712484" sldId="313"/>
            <ac:spMk id="4" creationId="{0C306404-21BB-FBAC-9580-BDCD225610FB}"/>
          </ac:spMkLst>
        </pc:spChg>
        <pc:spChg chg="mod">
          <ac:chgData name="Stella Wynn" userId="b7d4f10519832ec3" providerId="LiveId" clId="{C3E0293A-BF5F-4749-872D-477BFAD921B5}" dt="2024-10-11T12:32:00.899" v="3133" actId="20577"/>
          <ac:spMkLst>
            <pc:docMk/>
            <pc:sldMk cId="3546712484" sldId="313"/>
            <ac:spMk id="6" creationId="{A357F521-2A7A-5879-C87E-A8FE3A4E5537}"/>
          </ac:spMkLst>
        </pc:spChg>
      </pc:sldChg>
      <pc:sldChg chg="delSp modSp add mod">
        <pc:chgData name="Stella Wynn" userId="b7d4f10519832ec3" providerId="LiveId" clId="{C3E0293A-BF5F-4749-872D-477BFAD921B5}" dt="2024-10-11T13:07:00.660" v="5246" actId="478"/>
        <pc:sldMkLst>
          <pc:docMk/>
          <pc:sldMk cId="4203485822" sldId="314"/>
        </pc:sldMkLst>
        <pc:spChg chg="mod">
          <ac:chgData name="Stella Wynn" userId="b7d4f10519832ec3" providerId="LiveId" clId="{C3E0293A-BF5F-4749-872D-477BFAD921B5}" dt="2024-10-11T12:32:15.562" v="3144" actId="20577"/>
          <ac:spMkLst>
            <pc:docMk/>
            <pc:sldMk cId="4203485822" sldId="314"/>
            <ac:spMk id="2" creationId="{288AA8E1-19C8-18C2-0FD5-409C6542C440}"/>
          </ac:spMkLst>
        </pc:spChg>
        <pc:spChg chg="del">
          <ac:chgData name="Stella Wynn" userId="b7d4f10519832ec3" providerId="LiveId" clId="{C3E0293A-BF5F-4749-872D-477BFAD921B5}" dt="2024-10-11T13:06:59.077" v="5245" actId="478"/>
          <ac:spMkLst>
            <pc:docMk/>
            <pc:sldMk cId="4203485822" sldId="314"/>
            <ac:spMk id="3" creationId="{F18EFE5C-A242-C2A2-F743-A7E7F9F93E08}"/>
          </ac:spMkLst>
        </pc:spChg>
        <pc:spChg chg="del">
          <ac:chgData name="Stella Wynn" userId="b7d4f10519832ec3" providerId="LiveId" clId="{C3E0293A-BF5F-4749-872D-477BFAD921B5}" dt="2024-10-11T13:07:00.660" v="5246" actId="478"/>
          <ac:spMkLst>
            <pc:docMk/>
            <pc:sldMk cId="4203485822" sldId="314"/>
            <ac:spMk id="4" creationId="{0C306404-21BB-FBAC-9580-BDCD225610FB}"/>
          </ac:spMkLst>
        </pc:spChg>
        <pc:spChg chg="mod">
          <ac:chgData name="Stella Wynn" userId="b7d4f10519832ec3" providerId="LiveId" clId="{C3E0293A-BF5F-4749-872D-477BFAD921B5}" dt="2024-10-11T12:35:31.362" v="3732" actId="20577"/>
          <ac:spMkLst>
            <pc:docMk/>
            <pc:sldMk cId="4203485822" sldId="314"/>
            <ac:spMk id="6" creationId="{A357F521-2A7A-5879-C87E-A8FE3A4E5537}"/>
          </ac:spMkLst>
        </pc:spChg>
      </pc:sldChg>
      <pc:sldChg chg="delSp modSp add mod">
        <pc:chgData name="Stella Wynn" userId="b7d4f10519832ec3" providerId="LiveId" clId="{C3E0293A-BF5F-4749-872D-477BFAD921B5}" dt="2024-10-11T13:07:04.211" v="5248" actId="478"/>
        <pc:sldMkLst>
          <pc:docMk/>
          <pc:sldMk cId="472948737" sldId="315"/>
        </pc:sldMkLst>
        <pc:spChg chg="mod">
          <ac:chgData name="Stella Wynn" userId="b7d4f10519832ec3" providerId="LiveId" clId="{C3E0293A-BF5F-4749-872D-477BFAD921B5}" dt="2024-10-11T12:35:50.921" v="3744" actId="20577"/>
          <ac:spMkLst>
            <pc:docMk/>
            <pc:sldMk cId="472948737" sldId="315"/>
            <ac:spMk id="2" creationId="{288AA8E1-19C8-18C2-0FD5-409C6542C440}"/>
          </ac:spMkLst>
        </pc:spChg>
        <pc:spChg chg="del">
          <ac:chgData name="Stella Wynn" userId="b7d4f10519832ec3" providerId="LiveId" clId="{C3E0293A-BF5F-4749-872D-477BFAD921B5}" dt="2024-10-11T13:07:02.910" v="5247" actId="478"/>
          <ac:spMkLst>
            <pc:docMk/>
            <pc:sldMk cId="472948737" sldId="315"/>
            <ac:spMk id="3" creationId="{F18EFE5C-A242-C2A2-F743-A7E7F9F93E08}"/>
          </ac:spMkLst>
        </pc:spChg>
        <pc:spChg chg="del">
          <ac:chgData name="Stella Wynn" userId="b7d4f10519832ec3" providerId="LiveId" clId="{C3E0293A-BF5F-4749-872D-477BFAD921B5}" dt="2024-10-11T13:07:04.211" v="5248" actId="478"/>
          <ac:spMkLst>
            <pc:docMk/>
            <pc:sldMk cId="472948737" sldId="315"/>
            <ac:spMk id="4" creationId="{0C306404-21BB-FBAC-9580-BDCD225610FB}"/>
          </ac:spMkLst>
        </pc:spChg>
        <pc:spChg chg="mod">
          <ac:chgData name="Stella Wynn" userId="b7d4f10519832ec3" providerId="LiveId" clId="{C3E0293A-BF5F-4749-872D-477BFAD921B5}" dt="2024-10-11T12:37:43.737" v="3979" actId="20577"/>
          <ac:spMkLst>
            <pc:docMk/>
            <pc:sldMk cId="472948737" sldId="315"/>
            <ac:spMk id="6" creationId="{A357F521-2A7A-5879-C87E-A8FE3A4E5537}"/>
          </ac:spMkLst>
        </pc:spChg>
      </pc:sldChg>
      <pc:sldChg chg="delSp modSp add mod">
        <pc:chgData name="Stella Wynn" userId="b7d4f10519832ec3" providerId="LiveId" clId="{C3E0293A-BF5F-4749-872D-477BFAD921B5}" dt="2024-10-11T13:07:09.748" v="5250" actId="478"/>
        <pc:sldMkLst>
          <pc:docMk/>
          <pc:sldMk cId="4137493902" sldId="316"/>
        </pc:sldMkLst>
        <pc:spChg chg="mod">
          <ac:chgData name="Stella Wynn" userId="b7d4f10519832ec3" providerId="LiveId" clId="{C3E0293A-BF5F-4749-872D-477BFAD921B5}" dt="2024-10-11T12:42:03.176" v="4015" actId="20577"/>
          <ac:spMkLst>
            <pc:docMk/>
            <pc:sldMk cId="4137493902" sldId="316"/>
            <ac:spMk id="2" creationId="{288AA8E1-19C8-18C2-0FD5-409C6542C440}"/>
          </ac:spMkLst>
        </pc:spChg>
        <pc:spChg chg="del">
          <ac:chgData name="Stella Wynn" userId="b7d4f10519832ec3" providerId="LiveId" clId="{C3E0293A-BF5F-4749-872D-477BFAD921B5}" dt="2024-10-11T13:07:08.862" v="5249" actId="478"/>
          <ac:spMkLst>
            <pc:docMk/>
            <pc:sldMk cId="4137493902" sldId="316"/>
            <ac:spMk id="3" creationId="{F18EFE5C-A242-C2A2-F743-A7E7F9F93E08}"/>
          </ac:spMkLst>
        </pc:spChg>
        <pc:spChg chg="del">
          <ac:chgData name="Stella Wynn" userId="b7d4f10519832ec3" providerId="LiveId" clId="{C3E0293A-BF5F-4749-872D-477BFAD921B5}" dt="2024-10-11T13:07:09.748" v="5250" actId="478"/>
          <ac:spMkLst>
            <pc:docMk/>
            <pc:sldMk cId="4137493902" sldId="316"/>
            <ac:spMk id="4" creationId="{0C306404-21BB-FBAC-9580-BDCD225610FB}"/>
          </ac:spMkLst>
        </pc:spChg>
        <pc:spChg chg="mod">
          <ac:chgData name="Stella Wynn" userId="b7d4f10519832ec3" providerId="LiveId" clId="{C3E0293A-BF5F-4749-872D-477BFAD921B5}" dt="2024-10-11T13:05:13.720" v="5214" actId="255"/>
          <ac:spMkLst>
            <pc:docMk/>
            <pc:sldMk cId="4137493902" sldId="316"/>
            <ac:spMk id="6" creationId="{A357F521-2A7A-5879-C87E-A8FE3A4E5537}"/>
          </ac:spMkLst>
        </pc:spChg>
      </pc:sldChg>
      <pc:sldChg chg="delSp modSp add mod">
        <pc:chgData name="Stella Wynn" userId="b7d4f10519832ec3" providerId="LiveId" clId="{C3E0293A-BF5F-4749-872D-477BFAD921B5}" dt="2024-10-11T13:20:40.646" v="5336" actId="113"/>
        <pc:sldMkLst>
          <pc:docMk/>
          <pc:sldMk cId="3891233465" sldId="317"/>
        </pc:sldMkLst>
        <pc:spChg chg="mod">
          <ac:chgData name="Stella Wynn" userId="b7d4f10519832ec3" providerId="LiveId" clId="{C3E0293A-BF5F-4749-872D-477BFAD921B5}" dt="2024-10-11T12:53:12.079" v="4642" actId="20577"/>
          <ac:spMkLst>
            <pc:docMk/>
            <pc:sldMk cId="3891233465" sldId="317"/>
            <ac:spMk id="2" creationId="{288AA8E1-19C8-18C2-0FD5-409C6542C440}"/>
          </ac:spMkLst>
        </pc:spChg>
        <pc:spChg chg="del">
          <ac:chgData name="Stella Wynn" userId="b7d4f10519832ec3" providerId="LiveId" clId="{C3E0293A-BF5F-4749-872D-477BFAD921B5}" dt="2024-10-11T13:07:13.662" v="5251" actId="478"/>
          <ac:spMkLst>
            <pc:docMk/>
            <pc:sldMk cId="3891233465" sldId="317"/>
            <ac:spMk id="3" creationId="{F18EFE5C-A242-C2A2-F743-A7E7F9F93E08}"/>
          </ac:spMkLst>
        </pc:spChg>
        <pc:spChg chg="del">
          <ac:chgData name="Stella Wynn" userId="b7d4f10519832ec3" providerId="LiveId" clId="{C3E0293A-BF5F-4749-872D-477BFAD921B5}" dt="2024-10-11T13:07:14.709" v="5252" actId="478"/>
          <ac:spMkLst>
            <pc:docMk/>
            <pc:sldMk cId="3891233465" sldId="317"/>
            <ac:spMk id="4" creationId="{0C306404-21BB-FBAC-9580-BDCD225610FB}"/>
          </ac:spMkLst>
        </pc:spChg>
        <pc:spChg chg="mod">
          <ac:chgData name="Stella Wynn" userId="b7d4f10519832ec3" providerId="LiveId" clId="{C3E0293A-BF5F-4749-872D-477BFAD921B5}" dt="2024-10-11T13:20:40.646" v="5336" actId="113"/>
          <ac:spMkLst>
            <pc:docMk/>
            <pc:sldMk cId="3891233465" sldId="317"/>
            <ac:spMk id="6" creationId="{A357F521-2A7A-5879-C87E-A8FE3A4E5537}"/>
          </ac:spMkLst>
        </pc:spChg>
      </pc:sldChg>
      <pc:sldChg chg="delSp modSp add mod">
        <pc:chgData name="Stella Wynn" userId="b7d4f10519832ec3" providerId="LiveId" clId="{C3E0293A-BF5F-4749-872D-477BFAD921B5}" dt="2024-10-11T13:21:23.260" v="5376" actId="20577"/>
        <pc:sldMkLst>
          <pc:docMk/>
          <pc:sldMk cId="4099702436" sldId="318"/>
        </pc:sldMkLst>
        <pc:spChg chg="mod">
          <ac:chgData name="Stella Wynn" userId="b7d4f10519832ec3" providerId="LiveId" clId="{C3E0293A-BF5F-4749-872D-477BFAD921B5}" dt="2024-10-11T12:53:27.110" v="4653" actId="20577"/>
          <ac:spMkLst>
            <pc:docMk/>
            <pc:sldMk cId="4099702436" sldId="318"/>
            <ac:spMk id="2" creationId="{288AA8E1-19C8-18C2-0FD5-409C6542C440}"/>
          </ac:spMkLst>
        </pc:spChg>
        <pc:spChg chg="del">
          <ac:chgData name="Stella Wynn" userId="b7d4f10519832ec3" providerId="LiveId" clId="{C3E0293A-BF5F-4749-872D-477BFAD921B5}" dt="2024-10-11T13:07:17.518" v="5253" actId="478"/>
          <ac:spMkLst>
            <pc:docMk/>
            <pc:sldMk cId="4099702436" sldId="318"/>
            <ac:spMk id="3" creationId="{F18EFE5C-A242-C2A2-F743-A7E7F9F93E08}"/>
          </ac:spMkLst>
        </pc:spChg>
        <pc:spChg chg="del">
          <ac:chgData name="Stella Wynn" userId="b7d4f10519832ec3" providerId="LiveId" clId="{C3E0293A-BF5F-4749-872D-477BFAD921B5}" dt="2024-10-11T13:07:18.541" v="5254" actId="478"/>
          <ac:spMkLst>
            <pc:docMk/>
            <pc:sldMk cId="4099702436" sldId="318"/>
            <ac:spMk id="4" creationId="{0C306404-21BB-FBAC-9580-BDCD225610FB}"/>
          </ac:spMkLst>
        </pc:spChg>
        <pc:spChg chg="mod">
          <ac:chgData name="Stella Wynn" userId="b7d4f10519832ec3" providerId="LiveId" clId="{C3E0293A-BF5F-4749-872D-477BFAD921B5}" dt="2024-10-11T13:21:23.260" v="5376" actId="20577"/>
          <ac:spMkLst>
            <pc:docMk/>
            <pc:sldMk cId="4099702436" sldId="318"/>
            <ac:spMk id="6" creationId="{A357F521-2A7A-5879-C87E-A8FE3A4E5537}"/>
          </ac:spMkLst>
        </pc:spChg>
      </pc:sldChg>
      <pc:sldChg chg="delSp modSp add mod ord">
        <pc:chgData name="Stella Wynn" userId="b7d4f10519832ec3" providerId="LiveId" clId="{C3E0293A-BF5F-4749-872D-477BFAD921B5}" dt="2024-10-11T13:07:22.950" v="5256" actId="478"/>
        <pc:sldMkLst>
          <pc:docMk/>
          <pc:sldMk cId="3174597259" sldId="319"/>
        </pc:sldMkLst>
        <pc:spChg chg="mod">
          <ac:chgData name="Stella Wynn" userId="b7d4f10519832ec3" providerId="LiveId" clId="{C3E0293A-BF5F-4749-872D-477BFAD921B5}" dt="2024-10-11T12:55:25.859" v="4820" actId="20577"/>
          <ac:spMkLst>
            <pc:docMk/>
            <pc:sldMk cId="3174597259" sldId="319"/>
            <ac:spMk id="2" creationId="{288AA8E1-19C8-18C2-0FD5-409C6542C440}"/>
          </ac:spMkLst>
        </pc:spChg>
        <pc:spChg chg="del">
          <ac:chgData name="Stella Wynn" userId="b7d4f10519832ec3" providerId="LiveId" clId="{C3E0293A-BF5F-4749-872D-477BFAD921B5}" dt="2024-10-11T13:07:21.064" v="5255" actId="478"/>
          <ac:spMkLst>
            <pc:docMk/>
            <pc:sldMk cId="3174597259" sldId="319"/>
            <ac:spMk id="3" creationId="{F18EFE5C-A242-C2A2-F743-A7E7F9F93E08}"/>
          </ac:spMkLst>
        </pc:spChg>
        <pc:spChg chg="del">
          <ac:chgData name="Stella Wynn" userId="b7d4f10519832ec3" providerId="LiveId" clId="{C3E0293A-BF5F-4749-872D-477BFAD921B5}" dt="2024-10-11T13:07:22.950" v="5256" actId="478"/>
          <ac:spMkLst>
            <pc:docMk/>
            <pc:sldMk cId="3174597259" sldId="319"/>
            <ac:spMk id="4" creationId="{0C306404-21BB-FBAC-9580-BDCD225610FB}"/>
          </ac:spMkLst>
        </pc:spChg>
        <pc:spChg chg="mod">
          <ac:chgData name="Stella Wynn" userId="b7d4f10519832ec3" providerId="LiveId" clId="{C3E0293A-BF5F-4749-872D-477BFAD921B5}" dt="2024-10-11T13:00:42.565" v="5201" actId="20577"/>
          <ac:spMkLst>
            <pc:docMk/>
            <pc:sldMk cId="3174597259" sldId="319"/>
            <ac:spMk id="6" creationId="{A357F521-2A7A-5879-C87E-A8FE3A4E5537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B440F78-2C9E-4C7F-818C-B40BB19D3AB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D3FB98-80B9-4155-809A-82659D34A01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DE47A5D-825D-489B-B86E-69FB8F6FDDD5}" type="datetime1">
              <a:rPr lang="en-GB" smtClean="0"/>
              <a:t>11/11/2024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DEF847-3492-4888-9C23-1504238536B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E48C54-2332-4748-9C65-6A27E550C1F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7F75FB2-D12E-4669-8522-D3E2C7E6D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99180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42AF04-B2F6-42F0-B8D0-5C21D87AAE42}" type="datetime1">
              <a:rPr lang="en-GB" smtClean="0"/>
              <a:pPr/>
              <a:t>11/11/2024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D18E0B9-48E4-499D-93B2-B07D00395BA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1404329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091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9599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696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4615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1476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noProof="0" smtClean="0"/>
              <a:t>7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700598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noProof="0" smtClean="0"/>
              <a:t>8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250916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“naughty” = learning and developing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noProof="0" smtClean="0"/>
              <a:t>9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50265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Put yourself</a:t>
            </a:r>
            <a:r>
              <a:rPr lang="en-GB" baseline="0" dirty="0" smtClean="0"/>
              <a:t> </a:t>
            </a:r>
            <a:r>
              <a:rPr lang="en-GB" dirty="0" smtClean="0"/>
              <a:t>in</a:t>
            </a:r>
            <a:r>
              <a:rPr lang="en-GB" baseline="0" dirty="0" smtClean="0"/>
              <a:t> THEIR shoes – they CANNOT empathise</a:t>
            </a:r>
          </a:p>
          <a:p>
            <a:r>
              <a:rPr lang="en-GB" baseline="0" dirty="0" smtClean="0"/>
              <a:t>Reward only -&gt; compliance - need intrinsic reward – they do it because they see how it makes you feel, so want to do it more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5089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Pu a big space between</a:t>
            </a:r>
            <a:r>
              <a:rPr lang="en-GB" baseline="0" dirty="0" smtClean="0"/>
              <a:t> their behaviour and your response</a:t>
            </a:r>
          </a:p>
          <a:p>
            <a:r>
              <a:rPr lang="en-GB" baseline="0" dirty="0" smtClean="0"/>
              <a:t>Model appropriate behaviour in your response – CALM, KIND, RESPECTFUL</a:t>
            </a:r>
          </a:p>
          <a:p>
            <a:r>
              <a:rPr lang="en-GB" baseline="0" dirty="0" smtClean="0"/>
              <a:t>Imagine crying uncontrollably: 1. You’ll be fine, hug, leave 2. I’m here for you, hug until no longer required, works on resolution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noProof="0" smtClean="0"/>
              <a:t>14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924536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Your job is to</a:t>
            </a:r>
            <a:r>
              <a:rPr lang="en-GB" baseline="0" dirty="0" smtClean="0"/>
              <a:t> contain big emotions and teach them how to handle them – it’s ok for your children to experience big emotions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noProof="0" smtClean="0"/>
              <a:t>16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55683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D18E0B9-48E4-499D-93B2-B07D00395BA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550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D3492AC-2023-4442-AF40-53B11C2EF8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724" y="457200"/>
            <a:ext cx="11274552" cy="59436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5966" y="1008063"/>
            <a:ext cx="5120640" cy="2054388"/>
          </a:xfrm>
        </p:spPr>
        <p:txBody>
          <a:bodyPr rtlCol="0" anchor="b">
            <a:normAutofit/>
          </a:bodyPr>
          <a:lstStyle>
            <a:lvl1pPr algn="r">
              <a:defRPr sz="5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98970" y="3105163"/>
            <a:ext cx="3167636" cy="647673"/>
          </a:xfrm>
        </p:spPr>
        <p:txBody>
          <a:bodyPr rtlCol="0"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D64503-659B-472D-ABF8-01D077EB0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209C12-0CED-4CD5-B463-885A793CC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F03DA-3AA9-44AC-8E2B-D53B8EBEA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C593254-CE4F-4114-A997-06CBC039F22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3051110" cy="68580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365125"/>
            <a:ext cx="7287768" cy="1325563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E7DBF41-B4A1-4B29-B32C-DDF5058C123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000" y="1941230"/>
            <a:ext cx="9144000" cy="2286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442D9A9-D2E2-42FD-945D-1EF6DC43511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584448" y="4407408"/>
            <a:ext cx="7287768" cy="1371600"/>
          </a:xfrm>
        </p:spPr>
        <p:txBody>
          <a:bodyPr rtlCol="0">
            <a:no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9144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3716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18288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39067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bl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8686" y="365125"/>
            <a:ext cx="9986601" cy="1325563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08692" y="1912336"/>
            <a:ext cx="41148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73892" y="1874838"/>
            <a:ext cx="41148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725FCE9-B62D-4B16-807B-9D0D63E93B5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08692" y="2388253"/>
            <a:ext cx="41148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BA57DF8C-FA7C-490B-98CE-CDE7957EE72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573892" y="2337741"/>
            <a:ext cx="41148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FF039F13-B78B-4A7E-AB1D-94C070BAE974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1518687" y="3608720"/>
            <a:ext cx="41148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525F4B91-27EE-47AC-BBD0-A66FE53A04F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583887" y="3571222"/>
            <a:ext cx="41148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1F0A1756-3486-46A9-9DD3-7BFA5FF7573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18687" y="4084637"/>
            <a:ext cx="41148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F50C0C1C-5BD4-4F62-8AB2-50B1FE4A7DA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583887" y="4034125"/>
            <a:ext cx="41148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</p:txBody>
      </p:sp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A12F2D63-1E00-4379-A32F-B52857A5021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" y="5943600"/>
            <a:ext cx="12188952" cy="9144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42711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u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0" y="365125"/>
            <a:ext cx="4602318" cy="1325563"/>
          </a:xfrm>
        </p:spPr>
        <p:txBody>
          <a:bodyPr rtlCol="0"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A39532F-F90D-47C0-89E1-06A3DED5931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6000" cy="6858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0" y="1691640"/>
            <a:ext cx="3931920" cy="338328"/>
          </a:xfrm>
        </p:spPr>
        <p:txBody>
          <a:bodyPr rtlCol="0" anchor="b">
            <a:no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BA57DF8C-FA7C-490B-98CE-CDE7957EE72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58000" y="2093976"/>
            <a:ext cx="4572000" cy="530352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525F4B91-27EE-47AC-BBD0-A66FE53A04F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858000" y="2962656"/>
            <a:ext cx="3931920" cy="338328"/>
          </a:xfrm>
        </p:spPr>
        <p:txBody>
          <a:bodyPr rtlCol="0" anchor="b">
            <a:no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F50C0C1C-5BD4-4F62-8AB2-50B1FE4A7DA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858000" y="3310128"/>
            <a:ext cx="4572000" cy="530352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8462AFAF-169F-4E2A-AC00-6E866659547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70354" y="3931920"/>
            <a:ext cx="3931920" cy="338328"/>
          </a:xfrm>
        </p:spPr>
        <p:txBody>
          <a:bodyPr rtlCol="0" anchor="b">
            <a:no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9FDE6BB6-DE86-4B19-B83F-5B83A89477B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870354" y="4270248"/>
            <a:ext cx="4572000" cy="530352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5" name="Text Placeholder 4">
            <a:extLst>
              <a:ext uri="{FF2B5EF4-FFF2-40B4-BE49-F238E27FC236}">
                <a16:creationId xmlns:a16="http://schemas.microsoft.com/office/drawing/2014/main" id="{2B544474-29CA-4D8E-AC15-C05ABDF6067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870354" y="4855464"/>
            <a:ext cx="3931920" cy="338328"/>
          </a:xfrm>
        </p:spPr>
        <p:txBody>
          <a:bodyPr rtlCol="0" anchor="b">
            <a:no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7C778245-11E1-4B65-ADC1-E9D3DE34E5D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870354" y="5193792"/>
            <a:ext cx="4572000" cy="530352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58000" y="6356350"/>
            <a:ext cx="3448050" cy="365125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23398" y="6356350"/>
            <a:ext cx="9144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1357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B1C922A-9F54-409C-8C2C-90A55B890F4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6200706" y="0"/>
            <a:ext cx="6095999" cy="68580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922" y="365125"/>
            <a:ext cx="5386078" cy="1325563"/>
          </a:xfrm>
        </p:spPr>
        <p:txBody>
          <a:bodyPr rtlCol="0"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A39532F-F90D-47C0-89E1-06A3DED5931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54384" y="1566525"/>
            <a:ext cx="3401568" cy="3712464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9922" y="1893053"/>
            <a:ext cx="22860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57506" y="1893053"/>
            <a:ext cx="22860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725FCE9-B62D-4B16-807B-9D0D63E93B5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09922" y="2368970"/>
            <a:ext cx="2286000" cy="1371600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BA57DF8C-FA7C-490B-98CE-CDE7957EE72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457506" y="2355956"/>
            <a:ext cx="2286000" cy="1371600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FF039F13-B78B-4A7E-AB1D-94C070BAE974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719917" y="3843877"/>
            <a:ext cx="22860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525F4B91-27EE-47AC-BBD0-A66FE53A04F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467501" y="3843877"/>
            <a:ext cx="22860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1F0A1756-3486-46A9-9DD3-7BFA5FF7573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19917" y="4319794"/>
            <a:ext cx="2286000" cy="1371600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F50C0C1C-5BD4-4F62-8AB2-50B1FE4A7DA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467501" y="4306780"/>
            <a:ext cx="2286000" cy="1371600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84785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18" name="Footer Placeholder 7">
            <a:extLst>
              <a:ext uri="{FF2B5EF4-FFF2-40B4-BE49-F238E27FC236}">
                <a16:creationId xmlns:a16="http://schemas.microsoft.com/office/drawing/2014/main" id="{37667359-6B2F-4D7C-932B-CE6A0E91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58000" y="6356350"/>
            <a:ext cx="3448050" cy="365125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23" name="Slide Number Placeholder 8">
            <a:extLst>
              <a:ext uri="{FF2B5EF4-FFF2-40B4-BE49-F238E27FC236}">
                <a16:creationId xmlns:a16="http://schemas.microsoft.com/office/drawing/2014/main" id="{C69C9BA9-6130-4098-A0A6-E1A00A3B6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23398" y="6356350"/>
            <a:ext cx="9144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99692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roblem &amp;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6B487E6-6563-4EEC-A349-2257BBAFD4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" y="0"/>
            <a:ext cx="3051110" cy="68580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8334" y="1062164"/>
            <a:ext cx="5005466" cy="1325563"/>
          </a:xfrm>
        </p:spPr>
        <p:txBody>
          <a:bodyPr rtlCol="0"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EED971A8-4C6D-471D-A690-8CD6662922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61935" y="1143000"/>
            <a:ext cx="4953000" cy="4572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ECB8E5B-4859-4892-A062-C831DA527F7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76988" y="2555875"/>
            <a:ext cx="4953000" cy="3159125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>
                <a:solidFill>
                  <a:schemeClr val="accent4"/>
                </a:solidFill>
                <a:latin typeface="+mj-lt"/>
              </a:defRPr>
            </a:lvl1pPr>
            <a:lvl2pPr marL="457200" indent="0">
              <a:lnSpc>
                <a:spcPct val="150000"/>
              </a:lnSpc>
              <a:spcBef>
                <a:spcPts val="0"/>
              </a:spcBef>
              <a:buNone/>
              <a:defRPr sz="2000">
                <a:solidFill>
                  <a:schemeClr val="accent4"/>
                </a:solidFill>
                <a:latin typeface="+mj-lt"/>
              </a:defRPr>
            </a:lvl2pPr>
            <a:lvl3pPr marL="914400" indent="0">
              <a:lnSpc>
                <a:spcPct val="150000"/>
              </a:lnSpc>
              <a:spcBef>
                <a:spcPts val="0"/>
              </a:spcBef>
              <a:buNone/>
              <a:defRPr sz="2000">
                <a:solidFill>
                  <a:schemeClr val="accent4"/>
                </a:solidFill>
                <a:latin typeface="+mj-lt"/>
              </a:defRPr>
            </a:lvl3pPr>
            <a:lvl4pPr marL="1371600" indent="0">
              <a:lnSpc>
                <a:spcPct val="150000"/>
              </a:lnSpc>
              <a:spcBef>
                <a:spcPts val="0"/>
              </a:spcBef>
              <a:buNone/>
              <a:defRPr sz="2000">
                <a:solidFill>
                  <a:schemeClr val="accent4"/>
                </a:solidFill>
                <a:latin typeface="+mj-lt"/>
              </a:defRPr>
            </a:lvl4pPr>
            <a:lvl5pPr marL="1828800" indent="0">
              <a:lnSpc>
                <a:spcPct val="150000"/>
              </a:lnSpc>
              <a:spcBef>
                <a:spcPts val="0"/>
              </a:spcBef>
              <a:buNone/>
              <a:defRPr sz="2000">
                <a:solidFill>
                  <a:schemeClr val="accent4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658063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5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7C02F5D-0AFB-480B-A152-5FC08DB4DCD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724" y="457200"/>
            <a:ext cx="11274552" cy="59436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051112" y="3513220"/>
            <a:ext cx="8682164" cy="1828799"/>
          </a:xfrm>
          <a:solidFill>
            <a:schemeClr val="accent3">
              <a:alpha val="90000"/>
            </a:schemeClr>
          </a:solidFill>
        </p:spPr>
        <p:txBody>
          <a:bodyPr lIns="1371600" tIns="0" bIns="0" rtlCol="0" anchor="ctr">
            <a:noAutofit/>
          </a:bodyPr>
          <a:lstStyle>
            <a:lvl1pPr algn="ctr">
              <a:defRPr sz="5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999581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mod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8" name="Picture Placeholder 15">
            <a:extLst>
              <a:ext uri="{FF2B5EF4-FFF2-40B4-BE49-F238E27FC236}">
                <a16:creationId xmlns:a16="http://schemas.microsoft.com/office/drawing/2014/main" id="{43CBE128-6D8D-4605-B225-5A34FFB1F25B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1910104" y="1965960"/>
            <a:ext cx="2286000" cy="2286000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911096" y="4311688"/>
            <a:ext cx="2286000" cy="360000"/>
          </a:xfrm>
        </p:spPr>
        <p:txBody>
          <a:bodyPr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0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2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39809F78-EA1B-4C23-A53E-7DE8B4A6AE1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11096" y="4773703"/>
            <a:ext cx="2286000" cy="1005840"/>
          </a:xfrm>
        </p:spPr>
        <p:txBody>
          <a:bodyPr rtlCol="0"/>
          <a:lstStyle>
            <a:lvl1pPr marL="0" indent="0" algn="ctr">
              <a:lnSpc>
                <a:spcPts val="2000"/>
              </a:lnSpc>
              <a:spcBef>
                <a:spcPts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9" name="Picture Placeholder 15">
            <a:extLst>
              <a:ext uri="{FF2B5EF4-FFF2-40B4-BE49-F238E27FC236}">
                <a16:creationId xmlns:a16="http://schemas.microsoft.com/office/drawing/2014/main" id="{E63C0874-8701-4CED-B60A-61A655FB5A5F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951917" y="1965960"/>
            <a:ext cx="2286000" cy="2286000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97E7DC10-1618-471B-9441-C640C7FEDD3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956048" y="4311688"/>
            <a:ext cx="2286000" cy="360000"/>
          </a:xfrm>
        </p:spPr>
        <p:txBody>
          <a:bodyPr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0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3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20AEB661-858B-44C9-9484-E540E04AD36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956048" y="4773703"/>
            <a:ext cx="2286000" cy="1005840"/>
          </a:xfrm>
        </p:spPr>
        <p:txBody>
          <a:bodyPr rtlCol="0"/>
          <a:lstStyle>
            <a:lvl1pPr marL="0" indent="0" algn="ctr">
              <a:lnSpc>
                <a:spcPts val="2000"/>
              </a:lnSpc>
              <a:spcBef>
                <a:spcPts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20" name="Picture Placeholder 15">
            <a:extLst>
              <a:ext uri="{FF2B5EF4-FFF2-40B4-BE49-F238E27FC236}">
                <a16:creationId xmlns:a16="http://schemas.microsoft.com/office/drawing/2014/main" id="{F223D9C7-A9C3-4D38-B4D8-9CAB3A19CF51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993730" y="1965960"/>
            <a:ext cx="2286000" cy="2286000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FDB26B40-5901-4EF0-BCF0-55677E28B17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991856" y="4311688"/>
            <a:ext cx="2286000" cy="360000"/>
          </a:xfrm>
        </p:spPr>
        <p:txBody>
          <a:bodyPr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0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4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CCEAE0AB-74EC-4097-A534-A578F109793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991856" y="4773703"/>
            <a:ext cx="2286000" cy="1005840"/>
          </a:xfrm>
        </p:spPr>
        <p:txBody>
          <a:bodyPr rtlCol="0"/>
          <a:lstStyle>
            <a:lvl1pPr marL="0" indent="0" algn="ctr">
              <a:lnSpc>
                <a:spcPts val="2000"/>
              </a:lnSpc>
              <a:spcBef>
                <a:spcPts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5" name="Date Placeholder 1">
            <a:extLst>
              <a:ext uri="{FF2B5EF4-FFF2-40B4-BE49-F238E27FC236}">
                <a16:creationId xmlns:a16="http://schemas.microsoft.com/office/drawing/2014/main" id="{6FCC4B1F-E859-43CC-8B33-EE155744227A}"/>
              </a:ext>
            </a:extLst>
          </p:cNvPr>
          <p:cNvSpPr>
            <a:spLocks noGrp="1"/>
          </p:cNvSpPr>
          <p:nvPr>
            <p:ph type="dt" sz="half" idx="45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00680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et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72" y="365125"/>
            <a:ext cx="10193315" cy="1325563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2073" y="1853548"/>
            <a:ext cx="4572000" cy="64008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62073" y="2505075"/>
            <a:ext cx="4572000" cy="3200400"/>
          </a:xfrm>
        </p:spPr>
        <p:txBody>
          <a:bodyPr rtlCol="0">
            <a:normAutofit/>
          </a:bodyPr>
          <a:lstStyle>
            <a:lvl1pPr>
              <a:lnSpc>
                <a:spcPts val="2600"/>
              </a:lnSpc>
              <a:defRPr sz="1600"/>
            </a:lvl1pPr>
            <a:lvl2pPr>
              <a:lnSpc>
                <a:spcPts val="2600"/>
              </a:lnSpc>
              <a:defRPr sz="1600"/>
            </a:lvl2pPr>
            <a:lvl3pPr>
              <a:lnSpc>
                <a:spcPts val="2600"/>
              </a:lnSpc>
              <a:defRPr sz="1600"/>
            </a:lvl3pPr>
            <a:lvl4pPr>
              <a:lnSpc>
                <a:spcPts val="2600"/>
              </a:lnSpc>
              <a:defRPr sz="1600"/>
            </a:lvl4pPr>
            <a:lvl5pPr>
              <a:lnSpc>
                <a:spcPts val="2600"/>
              </a:lnSpc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94485" y="1853548"/>
            <a:ext cx="4572000" cy="640080"/>
          </a:xfrm>
          <a:noFill/>
        </p:spPr>
        <p:txBody>
          <a:bodyPr rtlCol="0" anchor="ctr" anchorCtr="0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94485" y="2505075"/>
            <a:ext cx="4572000" cy="3200400"/>
          </a:xfrm>
        </p:spPr>
        <p:txBody>
          <a:bodyPr rtlCol="0">
            <a:normAutofit/>
          </a:bodyPr>
          <a:lstStyle>
            <a:lvl1pPr>
              <a:lnSpc>
                <a:spcPts val="2600"/>
              </a:lnSpc>
              <a:defRPr sz="1600"/>
            </a:lvl1pPr>
            <a:lvl2pPr>
              <a:lnSpc>
                <a:spcPts val="2600"/>
              </a:lnSpc>
              <a:defRPr sz="1600"/>
            </a:lvl2pPr>
            <a:lvl3pPr>
              <a:lnSpc>
                <a:spcPts val="2600"/>
              </a:lnSpc>
              <a:defRPr sz="1600"/>
            </a:lvl3pPr>
            <a:lvl4pPr>
              <a:lnSpc>
                <a:spcPts val="2600"/>
              </a:lnSpc>
              <a:defRPr sz="1600"/>
            </a:lvl4pPr>
            <a:lvl5pPr>
              <a:lnSpc>
                <a:spcPts val="2600"/>
              </a:lnSpc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82C2B31-DB43-4AEF-AA1E-62866E69E58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" y="5943600"/>
            <a:ext cx="12188952" cy="9144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50099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6B45A-9FA0-4D2A-8BEF-4709BD5C1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06C6CB5-A7CF-4AA0-8E61-3C46EFA041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1524" y="4572000"/>
            <a:ext cx="12188952" cy="2286000"/>
          </a:xfrm>
          <a:solidFill>
            <a:schemeClr val="accent6"/>
          </a:solidFill>
        </p:spPr>
        <p:txBody>
          <a:bodyPr rtlCol="0" anchor="b"/>
          <a:lstStyle>
            <a:lvl1pPr marL="0" indent="0">
              <a:buNone/>
              <a:defRPr/>
            </a:lvl1pPr>
          </a:lstStyle>
          <a:p>
            <a:pPr rtl="0"/>
            <a:r>
              <a:rPr lang="en-GB" noProof="0"/>
              <a:t>Click to add picture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A1FB681F-A94D-4BF8-8290-0811E98D49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58305" y="1696389"/>
            <a:ext cx="3210331" cy="3647605"/>
          </a:xfrm>
          <a:solidFill>
            <a:schemeClr val="bg1"/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lIns="91440" tIns="457200" rtlCol="0">
            <a:noAutofit/>
          </a:bodyPr>
          <a:lstStyle>
            <a:lvl1pPr marL="0" indent="0" algn="ctr">
              <a:buNone/>
              <a:defRPr sz="3200" b="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61E8C129-EF62-46A8-97F3-3CB5D014FB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95593" y="2750695"/>
            <a:ext cx="2743200" cy="2465883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EC90C5-A811-4E5C-ADD1-A89DB4E94DAA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5F3F79F-C68B-4A8C-B9F0-4BF82DCC6D5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516628" y="1696389"/>
            <a:ext cx="3209544" cy="3648456"/>
          </a:xfrm>
          <a:solidFill>
            <a:schemeClr val="bg1"/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tIns="457200" rtlCol="0">
            <a:noAutofit/>
          </a:bodyPr>
          <a:lstStyle>
            <a:lvl1pPr marL="0" indent="0" algn="ctr">
              <a:buNone/>
              <a:defRPr sz="3200" b="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7E2099CC-3C3F-4C3B-825F-C69EBE0F0D1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765548" y="2750695"/>
            <a:ext cx="2743200" cy="2465883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56B621-AE19-45D3-B25F-23256C242DDD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20" name="Text Placeholder 15">
            <a:extLst>
              <a:ext uri="{FF2B5EF4-FFF2-40B4-BE49-F238E27FC236}">
                <a16:creationId xmlns:a16="http://schemas.microsoft.com/office/drawing/2014/main" id="{D904408A-D9CD-40EC-A60A-5AFD4501F7B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148764" y="1696389"/>
            <a:ext cx="3209544" cy="3648456"/>
          </a:xfrm>
          <a:solidFill>
            <a:schemeClr val="bg1"/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tIns="457200" rtlCol="0">
            <a:noAutofit/>
          </a:bodyPr>
          <a:lstStyle>
            <a:lvl1pPr marL="0" indent="0" algn="ctr">
              <a:buNone/>
              <a:defRPr sz="3200" b="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F6FD60C1-21C4-4DFB-A5A9-717DE2A98BA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377130" y="2750695"/>
            <a:ext cx="2743200" cy="2465883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8BDCB2-D8C3-4571-8154-76BEA9AE41A8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72585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3A5BA28D-2313-499F-93AB-7C86B030570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466593" y="2207455"/>
            <a:ext cx="1351811" cy="109728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rtlCol="0" anchor="ctr" anchorCtr="1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1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98516B14-EF29-444F-82DA-19F5011C7DD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466592" y="3559605"/>
            <a:ext cx="1353313" cy="109728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rtlCol="0" anchor="ctr" anchorCtr="1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2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BFDD67D8-D69E-405B-825C-A9AF88C1A80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466592" y="4905756"/>
            <a:ext cx="1353314" cy="109728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rtlCol="0" anchor="ctr" anchorCtr="1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3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E3354A33-C884-44F0-A320-DF2EBA500D10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1371600" y="2202883"/>
            <a:ext cx="1106424" cy="1106424"/>
          </a:xfrm>
          <a:solidFill>
            <a:schemeClr val="accent6"/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8" name="Picture Placeholder 8">
            <a:extLst>
              <a:ext uri="{FF2B5EF4-FFF2-40B4-BE49-F238E27FC236}">
                <a16:creationId xmlns:a16="http://schemas.microsoft.com/office/drawing/2014/main" id="{7AF29B8F-D39A-4F3A-909A-9D298FB7224E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371600" y="3555033"/>
            <a:ext cx="1106424" cy="1106424"/>
          </a:xfrm>
          <a:solidFill>
            <a:schemeClr val="accent6"/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1" name="Picture Placeholder 8">
            <a:extLst>
              <a:ext uri="{FF2B5EF4-FFF2-40B4-BE49-F238E27FC236}">
                <a16:creationId xmlns:a16="http://schemas.microsoft.com/office/drawing/2014/main" id="{83A1C8AA-5F7D-4C12-9724-97F4B72D8A78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1371600" y="4901184"/>
            <a:ext cx="1106424" cy="1106424"/>
          </a:xfrm>
          <a:solidFill>
            <a:schemeClr val="accent6"/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19BE8230-B656-44E2-9319-E1464125040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813048" y="2207455"/>
            <a:ext cx="3657600" cy="1097280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tx1"/>
                </a:solidFill>
              </a:defRPr>
            </a:lvl1pPr>
          </a:lstStyle>
          <a:p>
            <a:pPr marL="266700" lvl="0" indent="-266700" algn="ctr" rtl="0"/>
            <a:r>
              <a:rPr lang="en-GB" noProof="0"/>
              <a:t>Section Header</a:t>
            </a:r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4ADD189D-5EFF-456A-9AEB-E8DB3452742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3813048" y="3559605"/>
            <a:ext cx="3657600" cy="1097280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tx1"/>
                </a:solidFill>
              </a:defRPr>
            </a:lvl1pPr>
          </a:lstStyle>
          <a:p>
            <a:pPr marL="266700" lvl="0" indent="-266700" algn="ctr" rtl="0"/>
            <a:r>
              <a:rPr lang="en-GB" noProof="0"/>
              <a:t>Section Header</a:t>
            </a:r>
          </a:p>
        </p:txBody>
      </p:sp>
      <p:sp>
        <p:nvSpPr>
          <p:cNvPr id="29" name="Text Placeholder 9">
            <a:extLst>
              <a:ext uri="{FF2B5EF4-FFF2-40B4-BE49-F238E27FC236}">
                <a16:creationId xmlns:a16="http://schemas.microsoft.com/office/drawing/2014/main" id="{53862BA6-E42C-4C58-871B-8705122D6689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3813048" y="4905756"/>
            <a:ext cx="3657600" cy="1097280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tx1"/>
                </a:solidFill>
              </a:defRPr>
            </a:lvl1pPr>
          </a:lstStyle>
          <a:p>
            <a:pPr marL="266700" lvl="0" indent="-266700" algn="ctr" rtl="0"/>
            <a:r>
              <a:rPr lang="en-GB" noProof="0"/>
              <a:t>Section Header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B1F9D630-F36F-43B5-B6A8-62245E084CA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7470648" y="2207455"/>
            <a:ext cx="3657600" cy="1097280"/>
          </a:xfrm>
          <a:solidFill>
            <a:schemeClr val="accent3">
              <a:alpha val="50000"/>
            </a:schemeClr>
          </a:solidFill>
          <a:ln>
            <a:solidFill>
              <a:schemeClr val="accent3">
                <a:alpha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C670C5D6-AD2E-415C-BAFE-A8239C15159E}"/>
              </a:ext>
            </a:extLst>
          </p:cNvPr>
          <p:cNvSpPr>
            <a:spLocks noGrp="1"/>
          </p:cNvSpPr>
          <p:nvPr>
            <p:ph sz="half" idx="38" hasCustomPrompt="1"/>
          </p:nvPr>
        </p:nvSpPr>
        <p:spPr>
          <a:xfrm>
            <a:off x="7470648" y="3559605"/>
            <a:ext cx="3657600" cy="1097280"/>
          </a:xfrm>
          <a:solidFill>
            <a:schemeClr val="accent3">
              <a:alpha val="50000"/>
            </a:schemeClr>
          </a:solidFill>
          <a:ln>
            <a:solidFill>
              <a:schemeClr val="accent3">
                <a:alpha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30" name="Content Placeholder 3">
            <a:extLst>
              <a:ext uri="{FF2B5EF4-FFF2-40B4-BE49-F238E27FC236}">
                <a16:creationId xmlns:a16="http://schemas.microsoft.com/office/drawing/2014/main" id="{26DDBF97-B5FA-415C-9E0D-A4A556C40805}"/>
              </a:ext>
            </a:extLst>
          </p:cNvPr>
          <p:cNvSpPr>
            <a:spLocks noGrp="1"/>
          </p:cNvSpPr>
          <p:nvPr>
            <p:ph sz="half" idx="41" hasCustomPrompt="1"/>
          </p:nvPr>
        </p:nvSpPr>
        <p:spPr>
          <a:xfrm>
            <a:off x="7470648" y="4905756"/>
            <a:ext cx="3657600" cy="1097280"/>
          </a:xfrm>
          <a:solidFill>
            <a:schemeClr val="accent3">
              <a:alpha val="50000"/>
            </a:schemeClr>
          </a:solidFill>
          <a:ln>
            <a:solidFill>
              <a:schemeClr val="accent3">
                <a:alpha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17" name="Date Placeholder 1">
            <a:extLst>
              <a:ext uri="{FF2B5EF4-FFF2-40B4-BE49-F238E27FC236}">
                <a16:creationId xmlns:a16="http://schemas.microsoft.com/office/drawing/2014/main" id="{8408DD66-4FD2-41B2-AD2E-24ADA0398198}"/>
              </a:ext>
            </a:extLst>
          </p:cNvPr>
          <p:cNvSpPr>
            <a:spLocks noGrp="1"/>
          </p:cNvSpPr>
          <p:nvPr>
            <p:ph type="dt" sz="half" idx="43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15403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dra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6CD52AD9-4495-432B-B01C-26AAF0EAA89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2992" y="2232908"/>
            <a:ext cx="2194560" cy="274320"/>
          </a:xfrm>
        </p:spPr>
        <p:txBody>
          <a:bodyPr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QUADRANT TITLE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AF9EB7E7-72B3-4FD3-B153-815A53CB1B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8728" y="3494402"/>
            <a:ext cx="2194560" cy="274320"/>
          </a:xfrm>
        </p:spPr>
        <p:txBody>
          <a:bodyPr rtlCol="0"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QUADRANT TITLE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139AE34A-A4BE-43AA-9A69-9A18D5FC53D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310732" y="3494402"/>
            <a:ext cx="2194560" cy="274320"/>
          </a:xfrm>
        </p:spPr>
        <p:txBody>
          <a:bodyPr rtlCol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QUADRANT TITLE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23E8F54F-C5BD-4FE6-BB69-FEC69BC0FD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2992" y="5287722"/>
            <a:ext cx="2194560" cy="274320"/>
          </a:xfrm>
        </p:spPr>
        <p:txBody>
          <a:bodyPr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QUADRANT TITLE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7F7357E-EB66-4B24-BD83-CDF02BFEB8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767923" y="2586939"/>
            <a:ext cx="10677317" cy="2637195"/>
            <a:chOff x="767923" y="2586939"/>
            <a:chExt cx="10677317" cy="2637195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5CC96AF-1ECA-45C5-A903-6341850289F9}"/>
                </a:ext>
              </a:extLst>
            </p:cNvPr>
            <p:cNvSpPr/>
            <p:nvPr userDrawn="1"/>
          </p:nvSpPr>
          <p:spPr>
            <a:xfrm>
              <a:off x="6098501" y="2586991"/>
              <a:ext cx="46095" cy="1231565"/>
            </a:xfrm>
            <a:custGeom>
              <a:avLst/>
              <a:gdLst>
                <a:gd name="connsiteX0" fmla="*/ 375 w 46095"/>
                <a:gd name="connsiteY0" fmla="*/ 0 h 1231565"/>
                <a:gd name="connsiteX1" fmla="*/ 46095 w 46095"/>
                <a:gd name="connsiteY1" fmla="*/ 114776 h 1231565"/>
                <a:gd name="connsiteX2" fmla="*/ 46095 w 46095"/>
                <a:gd name="connsiteY2" fmla="*/ 1231565 h 1231565"/>
                <a:gd name="connsiteX3" fmla="*/ 0 w 46095"/>
                <a:gd name="connsiteY3" fmla="*/ 1231565 h 1231565"/>
                <a:gd name="connsiteX4" fmla="*/ 0 w 46095"/>
                <a:gd name="connsiteY4" fmla="*/ 942 h 1231565"/>
                <a:gd name="connsiteX5" fmla="*/ 375 w 46095"/>
                <a:gd name="connsiteY5" fmla="*/ 0 h 123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095" h="1231565">
                  <a:moveTo>
                    <a:pt x="375" y="0"/>
                  </a:moveTo>
                  <a:lnTo>
                    <a:pt x="46095" y="114776"/>
                  </a:lnTo>
                  <a:lnTo>
                    <a:pt x="46095" y="1231565"/>
                  </a:lnTo>
                  <a:lnTo>
                    <a:pt x="0" y="1231565"/>
                  </a:lnTo>
                  <a:lnTo>
                    <a:pt x="0" y="942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7574821-21A4-483A-9824-B9CB9EC4B770}"/>
                </a:ext>
              </a:extLst>
            </p:cNvPr>
            <p:cNvSpPr/>
            <p:nvPr userDrawn="1"/>
          </p:nvSpPr>
          <p:spPr>
            <a:xfrm>
              <a:off x="6053156" y="3818555"/>
              <a:ext cx="45345" cy="97190"/>
            </a:xfrm>
            <a:custGeom>
              <a:avLst/>
              <a:gdLst>
                <a:gd name="connsiteX0" fmla="*/ 0 w 45345"/>
                <a:gd name="connsiteY0" fmla="*/ 0 h 97190"/>
                <a:gd name="connsiteX1" fmla="*/ 45345 w 45345"/>
                <a:gd name="connsiteY1" fmla="*/ 0 h 97190"/>
                <a:gd name="connsiteX2" fmla="*/ 45345 w 45345"/>
                <a:gd name="connsiteY2" fmla="*/ 97190 h 97190"/>
                <a:gd name="connsiteX3" fmla="*/ 0 w 45345"/>
                <a:gd name="connsiteY3" fmla="*/ 97190 h 97190"/>
                <a:gd name="connsiteX4" fmla="*/ 0 w 45345"/>
                <a:gd name="connsiteY4" fmla="*/ 0 h 97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345" h="97190">
                  <a:moveTo>
                    <a:pt x="0" y="0"/>
                  </a:moveTo>
                  <a:lnTo>
                    <a:pt x="45345" y="0"/>
                  </a:lnTo>
                  <a:lnTo>
                    <a:pt x="45345" y="97190"/>
                  </a:lnTo>
                  <a:lnTo>
                    <a:pt x="0" y="971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8C191E1-94CD-4DEF-9125-7E667370926A}"/>
                </a:ext>
              </a:extLst>
            </p:cNvPr>
            <p:cNvSpPr/>
            <p:nvPr userDrawn="1"/>
          </p:nvSpPr>
          <p:spPr>
            <a:xfrm>
              <a:off x="6098500" y="2586939"/>
              <a:ext cx="111238" cy="1231616"/>
            </a:xfrm>
            <a:custGeom>
              <a:avLst/>
              <a:gdLst>
                <a:gd name="connsiteX0" fmla="*/ 0 w 111238"/>
                <a:gd name="connsiteY0" fmla="*/ 0 h 1231616"/>
                <a:gd name="connsiteX1" fmla="*/ 111238 w 111238"/>
                <a:gd name="connsiteY1" fmla="*/ 0 h 1231616"/>
                <a:gd name="connsiteX2" fmla="*/ 111238 w 111238"/>
                <a:gd name="connsiteY2" fmla="*/ 1231616 h 1231616"/>
                <a:gd name="connsiteX3" fmla="*/ 46095 w 111238"/>
                <a:gd name="connsiteY3" fmla="*/ 1231616 h 1231616"/>
                <a:gd name="connsiteX4" fmla="*/ 46095 w 111238"/>
                <a:gd name="connsiteY4" fmla="*/ 114827 h 1231616"/>
                <a:gd name="connsiteX5" fmla="*/ 375 w 111238"/>
                <a:gd name="connsiteY5" fmla="*/ 51 h 1231616"/>
                <a:gd name="connsiteX6" fmla="*/ 0 w 111238"/>
                <a:gd name="connsiteY6" fmla="*/ 993 h 1231616"/>
                <a:gd name="connsiteX7" fmla="*/ 0 w 111238"/>
                <a:gd name="connsiteY7" fmla="*/ 0 h 1231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1238" h="1231616">
                  <a:moveTo>
                    <a:pt x="0" y="0"/>
                  </a:moveTo>
                  <a:lnTo>
                    <a:pt x="111238" y="0"/>
                  </a:lnTo>
                  <a:lnTo>
                    <a:pt x="111238" y="1231616"/>
                  </a:lnTo>
                  <a:lnTo>
                    <a:pt x="46095" y="1231616"/>
                  </a:lnTo>
                  <a:lnTo>
                    <a:pt x="46095" y="114827"/>
                  </a:lnTo>
                  <a:lnTo>
                    <a:pt x="375" y="51"/>
                  </a:lnTo>
                  <a:lnTo>
                    <a:pt x="0" y="9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E6DEF02-ADC5-487F-AA38-28AE410EBEB1}"/>
                </a:ext>
              </a:extLst>
            </p:cNvPr>
            <p:cNvSpPr/>
            <p:nvPr userDrawn="1"/>
          </p:nvSpPr>
          <p:spPr>
            <a:xfrm>
              <a:off x="6053156" y="2587933"/>
              <a:ext cx="36576" cy="126204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F5BD053-8127-4207-8BB6-88934D1FE4A5}"/>
                </a:ext>
              </a:extLst>
            </p:cNvPr>
            <p:cNvSpPr/>
            <p:nvPr userDrawn="1"/>
          </p:nvSpPr>
          <p:spPr>
            <a:xfrm>
              <a:off x="767923" y="3818556"/>
              <a:ext cx="5349240" cy="3657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CFD50B-0B31-48EB-8D44-673C8CEC29B7}"/>
                </a:ext>
              </a:extLst>
            </p:cNvPr>
            <p:cNvSpPr/>
            <p:nvPr userDrawn="1"/>
          </p:nvSpPr>
          <p:spPr>
            <a:xfrm>
              <a:off x="6117163" y="3818554"/>
              <a:ext cx="5328077" cy="3657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C715010-62CF-4E58-992F-47427FCB0C02}"/>
                </a:ext>
              </a:extLst>
            </p:cNvPr>
            <p:cNvSpPr/>
            <p:nvPr userDrawn="1"/>
          </p:nvSpPr>
          <p:spPr>
            <a:xfrm>
              <a:off x="6053155" y="3852534"/>
              <a:ext cx="36576" cy="13716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7" name="Date Placeholder 1">
            <a:extLst>
              <a:ext uri="{FF2B5EF4-FFF2-40B4-BE49-F238E27FC236}">
                <a16:creationId xmlns:a16="http://schemas.microsoft.com/office/drawing/2014/main" id="{17311117-A0EF-438B-BF68-75DF09D85045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78033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wth strateg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6B45A-9FA0-4D2A-8BEF-4709BD5C1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59924"/>
          </a:xfrm>
        </p:spPr>
        <p:txBody>
          <a:bodyPr bIns="91440" rtlCol="0" anchor="b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8FDD847D-284F-43B9-91A9-0A2AE4977E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426525"/>
            <a:ext cx="10515600" cy="457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A1FB681F-A94D-4BF8-8290-0811E98D49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97280" y="2458260"/>
            <a:ext cx="3200400" cy="731520"/>
          </a:xfrm>
          <a:solidFill>
            <a:schemeClr val="accent2"/>
          </a:solidFill>
        </p:spPr>
        <p:txBody>
          <a:bodyPr rtlCol="0" anchor="ctr" anchorCtr="1">
            <a:norm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61E8C129-EF62-46A8-97F3-3CB5D014FB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95593" y="3191256"/>
            <a:ext cx="3200400" cy="2465883"/>
          </a:xfrm>
          <a:noFill/>
          <a:ln>
            <a:solidFill>
              <a:schemeClr val="accent2"/>
            </a:solidFill>
          </a:ln>
        </p:spPr>
        <p:txBody>
          <a:bodyPr lIns="182880" tIns="91440" rIns="182880" rtlCol="0" anchor="t" anchorCtr="1">
            <a:normAutofit/>
          </a:bodyPr>
          <a:lstStyle>
            <a:lvl1pPr marL="0" indent="0" algn="ctr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5F3F79F-C68B-4A8C-B9F0-4BF82DCC6D5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625274" y="2458260"/>
            <a:ext cx="3200400" cy="731520"/>
          </a:xfrm>
          <a:solidFill>
            <a:schemeClr val="accent2"/>
          </a:solidFill>
        </p:spPr>
        <p:txBody>
          <a:bodyPr rtlCol="0" anchor="ctr" anchorCtr="1">
            <a:norm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7E2099CC-3C3F-4C3B-825F-C69EBE0F0D1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626864" y="3191256"/>
            <a:ext cx="3200400" cy="2465883"/>
          </a:xfrm>
          <a:noFill/>
          <a:ln>
            <a:solidFill>
              <a:schemeClr val="accent2"/>
            </a:solidFill>
          </a:ln>
        </p:spPr>
        <p:txBody>
          <a:bodyPr lIns="182880" tIns="182880" rIns="182880" rtlCol="0" anchor="t" anchorCtr="1">
            <a:normAutofit/>
          </a:bodyPr>
          <a:lstStyle>
            <a:lvl1pPr marL="0" indent="0" algn="ctr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0" name="Text Placeholder 15">
            <a:extLst>
              <a:ext uri="{FF2B5EF4-FFF2-40B4-BE49-F238E27FC236}">
                <a16:creationId xmlns:a16="http://schemas.microsoft.com/office/drawing/2014/main" id="{D904408A-D9CD-40EC-A60A-5AFD4501F7B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153269" y="2458260"/>
            <a:ext cx="3200400" cy="731520"/>
          </a:xfrm>
          <a:solidFill>
            <a:schemeClr val="accent2"/>
          </a:solidFill>
        </p:spPr>
        <p:txBody>
          <a:bodyPr rtlCol="0" anchor="ctr" anchorCtr="1">
            <a:norm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F6FD60C1-21C4-4DFB-A5A9-717DE2A98BA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156448" y="3191256"/>
            <a:ext cx="3200400" cy="2465883"/>
          </a:xfrm>
          <a:noFill/>
          <a:ln>
            <a:solidFill>
              <a:schemeClr val="accent2"/>
            </a:solidFill>
          </a:ln>
        </p:spPr>
        <p:txBody>
          <a:bodyPr lIns="182880" tIns="182880" rIns="182880" rtlCol="0" anchor="t" anchorCtr="1">
            <a:normAutofit/>
          </a:bodyPr>
          <a:lstStyle>
            <a:lvl1pPr marL="0" indent="0" algn="ctr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EC90C5-A811-4E5C-ADD1-A89DB4E94DAA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56B621-AE19-45D3-B25F-23256C242DDD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8BDCB2-D8C3-4571-8154-76BEA9AE41A8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158638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DD8E1C1-2F29-4EF8-B7B9-75E2DC5049C7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1850" y="1426525"/>
            <a:ext cx="10515600" cy="457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6438" y="2071688"/>
            <a:ext cx="5029200" cy="45720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0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6438" y="2641555"/>
            <a:ext cx="5029200" cy="3474720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67475" y="2071688"/>
            <a:ext cx="5029200" cy="45720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0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67475" y="2641555"/>
            <a:ext cx="5029200" cy="3474720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92630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64" name="Text Placeholder 3">
            <a:extLst>
              <a:ext uri="{FF2B5EF4-FFF2-40B4-BE49-F238E27FC236}">
                <a16:creationId xmlns:a16="http://schemas.microsoft.com/office/drawing/2014/main" id="{A8B6EDEE-DE90-436D-BFA9-9709BE86FD0A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2258568" y="2304288"/>
            <a:ext cx="1554480" cy="561975"/>
          </a:xfrm>
          <a:solidFill>
            <a:schemeClr val="accent3"/>
          </a:solidFill>
          <a:ln>
            <a:noFill/>
          </a:ln>
        </p:spPr>
        <p:txBody>
          <a:bodyPr tIns="36000" rtlCol="0" anchor="ctr" anchorCtr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3600"/>
              </a:spcBef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Item Title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5FBFE975-0A80-48E8-AA52-A4674F3B96A7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4399" y="3354712"/>
            <a:ext cx="731520" cy="457200"/>
          </a:xfrm>
        </p:spPr>
        <p:txBody>
          <a:bodyPr rtlCol="0" anchor="ctr"/>
          <a:lstStyle>
            <a:lvl1pPr marL="0" indent="0" algn="ctr">
              <a:buNone/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Year</a:t>
            </a:r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8BD9D56F-24FE-4F7D-8E40-A0D0AC71979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6596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D46B7BD9-7D98-4035-8A5E-463BD7C3BF1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75388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8AA70B58-94EB-4879-8CBB-F170B13437D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54180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7309DED8-0AF6-493B-A2EC-E3C6524C403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32972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634511C9-82EE-4918-850A-C11AB497D8C8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11764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9DFB519F-3772-4743-A8B2-EE749BE7907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90556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FF1ED3A9-45CD-4A8C-94E6-BFD948CC06A3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69348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8" name="Text Placeholder 10">
            <a:extLst>
              <a:ext uri="{FF2B5EF4-FFF2-40B4-BE49-F238E27FC236}">
                <a16:creationId xmlns:a16="http://schemas.microsoft.com/office/drawing/2014/main" id="{DF614219-217C-4657-8BF6-1BDE7D2907CA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48140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9" name="Text Placeholder 10">
            <a:extLst>
              <a:ext uri="{FF2B5EF4-FFF2-40B4-BE49-F238E27FC236}">
                <a16:creationId xmlns:a16="http://schemas.microsoft.com/office/drawing/2014/main" id="{CF5EB19D-BC9E-40FA-BC6F-DA9B98DA7DCA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26932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1E8B9B06-EF32-482E-A7E7-C1BAFE1A45D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05724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id="{B243085E-635F-44B9-A90B-BCE5763AD3E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84516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1" name="Text Placeholder 10">
            <a:extLst>
              <a:ext uri="{FF2B5EF4-FFF2-40B4-BE49-F238E27FC236}">
                <a16:creationId xmlns:a16="http://schemas.microsoft.com/office/drawing/2014/main" id="{5E2D6E88-5F8C-4406-9211-D4A50B968BA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3085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3" name="Text Placeholder 10">
            <a:extLst>
              <a:ext uri="{FF2B5EF4-FFF2-40B4-BE49-F238E27FC236}">
                <a16:creationId xmlns:a16="http://schemas.microsoft.com/office/drawing/2014/main" id="{CC994534-ACB6-4B33-A7F8-59ED88636D97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4400" y="4292468"/>
            <a:ext cx="731520" cy="457200"/>
          </a:xfrm>
        </p:spPr>
        <p:txBody>
          <a:bodyPr rtlCol="0" anchor="ctr"/>
          <a:lstStyle>
            <a:lvl1pPr marL="0" indent="0" algn="ctr">
              <a:buNone/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Year</a:t>
            </a:r>
          </a:p>
        </p:txBody>
      </p:sp>
      <p:sp>
        <p:nvSpPr>
          <p:cNvPr id="52" name="Text Placeholder 10">
            <a:extLst>
              <a:ext uri="{FF2B5EF4-FFF2-40B4-BE49-F238E27FC236}">
                <a16:creationId xmlns:a16="http://schemas.microsoft.com/office/drawing/2014/main" id="{BFBFB5AF-B984-48A4-A2D5-B0F9A7168B9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1969915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3" name="Text Placeholder 10">
            <a:extLst>
              <a:ext uri="{FF2B5EF4-FFF2-40B4-BE49-F238E27FC236}">
                <a16:creationId xmlns:a16="http://schemas.microsoft.com/office/drawing/2014/main" id="{5920D2EA-A217-4744-834D-D00BD41BD38F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2757602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4" name="Text Placeholder 10">
            <a:extLst>
              <a:ext uri="{FF2B5EF4-FFF2-40B4-BE49-F238E27FC236}">
                <a16:creationId xmlns:a16="http://schemas.microsoft.com/office/drawing/2014/main" id="{FD2FC71C-590D-4C50-9D20-D98F73D84422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545289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5" name="Text Placeholder 10">
            <a:extLst>
              <a:ext uri="{FF2B5EF4-FFF2-40B4-BE49-F238E27FC236}">
                <a16:creationId xmlns:a16="http://schemas.microsoft.com/office/drawing/2014/main" id="{AD895D25-09BE-492D-944C-8B0E710ADF19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332976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6" name="Text Placeholder 10">
            <a:extLst>
              <a:ext uri="{FF2B5EF4-FFF2-40B4-BE49-F238E27FC236}">
                <a16:creationId xmlns:a16="http://schemas.microsoft.com/office/drawing/2014/main" id="{F6192086-61CF-42A5-905D-851D1EEBC25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20663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7" name="Text Placeholder 10">
            <a:extLst>
              <a:ext uri="{FF2B5EF4-FFF2-40B4-BE49-F238E27FC236}">
                <a16:creationId xmlns:a16="http://schemas.microsoft.com/office/drawing/2014/main" id="{FD1AF556-814F-4B48-B1F0-29450A00904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908350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8" name="Text Placeholder 10">
            <a:extLst>
              <a:ext uri="{FF2B5EF4-FFF2-40B4-BE49-F238E27FC236}">
                <a16:creationId xmlns:a16="http://schemas.microsoft.com/office/drawing/2014/main" id="{EEEE7A48-BA7F-4AD6-948F-8AF34748D377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696037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0" name="Text Placeholder 10">
            <a:extLst>
              <a:ext uri="{FF2B5EF4-FFF2-40B4-BE49-F238E27FC236}">
                <a16:creationId xmlns:a16="http://schemas.microsoft.com/office/drawing/2014/main" id="{1ECC3963-8620-45EA-8E9B-B5ED79CD7A4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483724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1" name="Text Placeholder 10">
            <a:extLst>
              <a:ext uri="{FF2B5EF4-FFF2-40B4-BE49-F238E27FC236}">
                <a16:creationId xmlns:a16="http://schemas.microsoft.com/office/drawing/2014/main" id="{8A5FB4BB-2FEF-496A-8E3A-C4D43AE0498C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271411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9" name="Text Placeholder 10">
            <a:extLst>
              <a:ext uri="{FF2B5EF4-FFF2-40B4-BE49-F238E27FC236}">
                <a16:creationId xmlns:a16="http://schemas.microsoft.com/office/drawing/2014/main" id="{A7187E67-FC95-4CA0-9570-815E315916E5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059098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2" name="Text Placeholder 10">
            <a:extLst>
              <a:ext uri="{FF2B5EF4-FFF2-40B4-BE49-F238E27FC236}">
                <a16:creationId xmlns:a16="http://schemas.microsoft.com/office/drawing/2014/main" id="{D03EF82F-F37F-48CB-A978-E3BAD66F5C7D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9846785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3" name="Text Placeholder 10">
            <a:extLst>
              <a:ext uri="{FF2B5EF4-FFF2-40B4-BE49-F238E27FC236}">
                <a16:creationId xmlns:a16="http://schemas.microsoft.com/office/drawing/2014/main" id="{5F250D41-02CE-4633-9E26-F722FCA110BB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634472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11E3559-68CA-437E-BD12-A9953AE1E88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/>
          <p:nvPr userDrawn="1"/>
        </p:nvCxnSpPr>
        <p:spPr>
          <a:xfrm>
            <a:off x="940445" y="4069080"/>
            <a:ext cx="10332720" cy="0"/>
          </a:xfrm>
          <a:prstGeom prst="line">
            <a:avLst/>
          </a:pr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Date Placeholder 1">
            <a:extLst>
              <a:ext uri="{FF2B5EF4-FFF2-40B4-BE49-F238E27FC236}">
                <a16:creationId xmlns:a16="http://schemas.microsoft.com/office/drawing/2014/main" id="{62C0F98D-B2D7-4EDC-ADD0-9B61A901FCEA}"/>
              </a:ext>
            </a:extLst>
          </p:cNvPr>
          <p:cNvSpPr>
            <a:spLocks noGrp="1"/>
          </p:cNvSpPr>
          <p:nvPr>
            <p:ph type="dt" sz="half" idx="6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428662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85925"/>
            <a:ext cx="10515600" cy="4097059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1645874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option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7BA1CDE-376A-4ABA-B8B8-75D6A678096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35515" y="1718402"/>
            <a:ext cx="2286000" cy="356616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B8F9B77-308B-48E1-BCAC-0C74FB9A1CF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35515" y="5359799"/>
            <a:ext cx="2286000" cy="36512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6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0BA97C8-6774-46D2-9678-1BA2BE8C9D3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35515" y="5743005"/>
            <a:ext cx="2286000" cy="365125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D48977F0-CAE5-4054-B1AC-16B25EB28C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54036" y="1718798"/>
            <a:ext cx="2286000" cy="356616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035550F1-A852-48F3-9C1C-C64F3B8D4D7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754036" y="5360195"/>
            <a:ext cx="2286000" cy="36512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6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D757D7CE-02BE-4D9B-A676-F2967D660EC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754036" y="5743401"/>
            <a:ext cx="2286000" cy="365125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64C29CA7-3B83-4C84-8407-F05C8CA7084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172557" y="1718402"/>
            <a:ext cx="2286000" cy="356616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62304448-704D-4C85-87B3-13204A597E0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72557" y="5360195"/>
            <a:ext cx="2286000" cy="36512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6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BB608A2D-D2B2-4E41-89DB-745BBE2D8B4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72557" y="5743401"/>
            <a:ext cx="2286000" cy="365125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B1A1DC22-0E05-43FC-8E91-0BE7AA25EEF8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578378" y="1718798"/>
            <a:ext cx="2286000" cy="356616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25676C67-0CCC-403A-9B15-B42740FCF06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578378" y="5360195"/>
            <a:ext cx="2286000" cy="36512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6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25CC45AB-977D-4580-9F1A-2E786542EE5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578378" y="5743401"/>
            <a:ext cx="2286000" cy="365125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566992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option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7BA1CDE-376A-4ABA-B8B8-75D6A678096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35515" y="1717141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B8F9B77-308B-48E1-BCAC-0C74FB9A1CF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35515" y="3323013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0BA97C8-6774-46D2-9678-1BA2BE8C9D3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35515" y="3610807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D48977F0-CAE5-4054-B1AC-16B25EB28C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54036" y="1717537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035550F1-A852-48F3-9C1C-C64F3B8D4D7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754036" y="3323409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D757D7CE-02BE-4D9B-A676-F2967D660EC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754036" y="3611203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64C29CA7-3B83-4C84-8407-F05C8CA7084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172557" y="1717141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62304448-704D-4C85-87B3-13204A597E0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72557" y="3323013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BB608A2D-D2B2-4E41-89DB-745BBE2D8B4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72557" y="3610807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B1A1DC22-0E05-43FC-8E91-0BE7AA25EEF8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578378" y="1717141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25676C67-0CCC-403A-9B15-B42740FCF06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578378" y="3323013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25CC45AB-977D-4580-9F1A-2E786542EE5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578378" y="3610807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4" name="Picture Placeholder 6">
            <a:extLst>
              <a:ext uri="{FF2B5EF4-FFF2-40B4-BE49-F238E27FC236}">
                <a16:creationId xmlns:a16="http://schemas.microsoft.com/office/drawing/2014/main" id="{27688D91-F8AA-4C0A-BF29-90F8FE202DAC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325219" y="4131915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D9AECBF7-0508-4905-9DF6-C0FF9D9ADA4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325219" y="5737787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A7F920A3-CA67-4CD0-A639-1CE803DE26F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325219" y="6025581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7" name="Picture Placeholder 6">
            <a:extLst>
              <a:ext uri="{FF2B5EF4-FFF2-40B4-BE49-F238E27FC236}">
                <a16:creationId xmlns:a16="http://schemas.microsoft.com/office/drawing/2014/main" id="{463E2C69-9A20-4A90-8F45-4EE6CFD469B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743740" y="4132311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8" name="Text Placeholder 8">
            <a:extLst>
              <a:ext uri="{FF2B5EF4-FFF2-40B4-BE49-F238E27FC236}">
                <a16:creationId xmlns:a16="http://schemas.microsoft.com/office/drawing/2014/main" id="{D33409A7-C60B-4AD7-AFDF-23C2F042CEC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743740" y="5738183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9" name="Text Placeholder 8">
            <a:extLst>
              <a:ext uri="{FF2B5EF4-FFF2-40B4-BE49-F238E27FC236}">
                <a16:creationId xmlns:a16="http://schemas.microsoft.com/office/drawing/2014/main" id="{4870155B-647D-44E9-AE54-24D2BB2404B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743740" y="6025977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50" name="Picture Placeholder 6">
            <a:extLst>
              <a:ext uri="{FF2B5EF4-FFF2-40B4-BE49-F238E27FC236}">
                <a16:creationId xmlns:a16="http://schemas.microsoft.com/office/drawing/2014/main" id="{3876D40F-6DE8-45F1-B56E-986312109BAC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162261" y="4131915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1" name="Text Placeholder 8">
            <a:extLst>
              <a:ext uri="{FF2B5EF4-FFF2-40B4-BE49-F238E27FC236}">
                <a16:creationId xmlns:a16="http://schemas.microsoft.com/office/drawing/2014/main" id="{D0A39ABE-EF7B-477F-A346-C5CDA9F5D63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162261" y="5737787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2" name="Text Placeholder 8">
            <a:extLst>
              <a:ext uri="{FF2B5EF4-FFF2-40B4-BE49-F238E27FC236}">
                <a16:creationId xmlns:a16="http://schemas.microsoft.com/office/drawing/2014/main" id="{7787A6CA-4AF6-46F5-BA39-50F328D9A86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162261" y="6025581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53" name="Picture Placeholder 6">
            <a:extLst>
              <a:ext uri="{FF2B5EF4-FFF2-40B4-BE49-F238E27FC236}">
                <a16:creationId xmlns:a16="http://schemas.microsoft.com/office/drawing/2014/main" id="{EC171A7C-639D-47C1-A626-7E4772629B28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8580782" y="4131915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4" name="Text Placeholder 8">
            <a:extLst>
              <a:ext uri="{FF2B5EF4-FFF2-40B4-BE49-F238E27FC236}">
                <a16:creationId xmlns:a16="http://schemas.microsoft.com/office/drawing/2014/main" id="{674313BD-D2AD-4F0E-96FE-469C176818B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580782" y="5737787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5" name="Text Placeholder 8">
            <a:extLst>
              <a:ext uri="{FF2B5EF4-FFF2-40B4-BE49-F238E27FC236}">
                <a16:creationId xmlns:a16="http://schemas.microsoft.com/office/drawing/2014/main" id="{7141AE4E-36D0-4176-9FCB-E5803788939E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580782" y="6025581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074016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01F6AC7C-4EFC-4C76-8784-963130151FD5}"/>
              </a:ext>
            </a:extLst>
          </p:cNvPr>
          <p:cNvSpPr>
            <a:spLocks noGrp="1"/>
          </p:cNvSpPr>
          <p:nvPr>
            <p:ph sz="quarter" idx="28" hasCustomPrompt="1"/>
          </p:nvPr>
        </p:nvSpPr>
        <p:spPr>
          <a:xfrm>
            <a:off x="1137509" y="1859777"/>
            <a:ext cx="1819656" cy="1517904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 rtl="0"/>
            <a:r>
              <a:rPr lang="en-GB" noProof="0"/>
              <a:t>Add content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2AED95B-59A7-4359-BD74-24F920F715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8637" y="3444752"/>
            <a:ext cx="2057400" cy="64008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286DAE13-A93D-453A-8164-3F1E97F8F24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34480" y="4110604"/>
            <a:ext cx="2057400" cy="365760"/>
          </a:xfrm>
        </p:spPr>
        <p:txBody>
          <a:bodyPr rtlCol="0">
            <a:noAutofit/>
          </a:bodyPr>
          <a:lstStyle>
            <a:lvl1pPr marL="0" indent="0" algn="ctr">
              <a:buNone/>
              <a:defRPr sz="1600" b="1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1FD2C3F4-5FD0-4B09-A5D5-7365D61084F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34480" y="4483110"/>
            <a:ext cx="2057400" cy="91440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28" name="Content Placeholder 13">
            <a:extLst>
              <a:ext uri="{FF2B5EF4-FFF2-40B4-BE49-F238E27FC236}">
                <a16:creationId xmlns:a16="http://schemas.microsoft.com/office/drawing/2014/main" id="{7BF6ABBB-7B41-4F0C-8416-9C72862D93CB}"/>
              </a:ext>
            </a:extLst>
          </p:cNvPr>
          <p:cNvSpPr>
            <a:spLocks noGrp="1"/>
          </p:cNvSpPr>
          <p:nvPr>
            <p:ph sz="quarter" idx="29" hasCustomPrompt="1"/>
          </p:nvPr>
        </p:nvSpPr>
        <p:spPr>
          <a:xfrm>
            <a:off x="3859487" y="1859777"/>
            <a:ext cx="1819656" cy="1517904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 rtl="0"/>
            <a:r>
              <a:rPr lang="en-GB" noProof="0"/>
              <a:t>Add content</a:t>
            </a:r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E1B58033-4461-43F1-8E7C-C6E5988BDE8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740615" y="3444752"/>
            <a:ext cx="2057400" cy="64008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80CE999C-FC94-4BF1-BBCE-0A3A9340971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756458" y="4110604"/>
            <a:ext cx="2057400" cy="365760"/>
          </a:xfrm>
        </p:spPr>
        <p:txBody>
          <a:bodyPr rtlCol="0">
            <a:noAutofit/>
          </a:bodyPr>
          <a:lstStyle>
            <a:lvl1pPr marL="0" indent="0" algn="ctr">
              <a:buNone/>
              <a:defRPr sz="1600" b="1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6AFDE949-FC25-431E-8298-75F5A7B83A1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756458" y="4483110"/>
            <a:ext cx="2057400" cy="91440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29" name="Content Placeholder 13">
            <a:extLst>
              <a:ext uri="{FF2B5EF4-FFF2-40B4-BE49-F238E27FC236}">
                <a16:creationId xmlns:a16="http://schemas.microsoft.com/office/drawing/2014/main" id="{426B07AE-648A-4C6E-8FE4-B8C6D4A1B42E}"/>
              </a:ext>
            </a:extLst>
          </p:cNvPr>
          <p:cNvSpPr>
            <a:spLocks noGrp="1"/>
          </p:cNvSpPr>
          <p:nvPr>
            <p:ph sz="quarter" idx="30" hasCustomPrompt="1"/>
          </p:nvPr>
        </p:nvSpPr>
        <p:spPr>
          <a:xfrm>
            <a:off x="6549780" y="1859777"/>
            <a:ext cx="1819656" cy="1517904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 rtl="0"/>
            <a:r>
              <a:rPr lang="en-GB" noProof="0"/>
              <a:t>Add content</a:t>
            </a:r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BAB49F71-4118-47B2-B571-8DC9A3E9402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430908" y="3444752"/>
            <a:ext cx="2057400" cy="64008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E6D674D8-A1E4-4A7E-929B-32FBA30823A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430908" y="4110604"/>
            <a:ext cx="2057400" cy="365760"/>
          </a:xfrm>
        </p:spPr>
        <p:txBody>
          <a:bodyPr rtlCol="0">
            <a:noAutofit/>
          </a:bodyPr>
          <a:lstStyle>
            <a:lvl1pPr marL="0" indent="0" algn="ctr">
              <a:buNone/>
              <a:defRPr sz="1600" b="1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36" name="Text Placeholder 7">
            <a:extLst>
              <a:ext uri="{FF2B5EF4-FFF2-40B4-BE49-F238E27FC236}">
                <a16:creationId xmlns:a16="http://schemas.microsoft.com/office/drawing/2014/main" id="{18E1E8CE-0AA4-4E2F-8DD0-006946935AD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30908" y="4483110"/>
            <a:ext cx="2057400" cy="91440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42" name="Content Placeholder 13">
            <a:extLst>
              <a:ext uri="{FF2B5EF4-FFF2-40B4-BE49-F238E27FC236}">
                <a16:creationId xmlns:a16="http://schemas.microsoft.com/office/drawing/2014/main" id="{0C1E203C-1E7A-4194-97B0-B477E6F37235}"/>
              </a:ext>
            </a:extLst>
          </p:cNvPr>
          <p:cNvSpPr>
            <a:spLocks noGrp="1"/>
          </p:cNvSpPr>
          <p:nvPr>
            <p:ph sz="quarter" idx="31" hasCustomPrompt="1"/>
          </p:nvPr>
        </p:nvSpPr>
        <p:spPr>
          <a:xfrm>
            <a:off x="9264601" y="1859777"/>
            <a:ext cx="1819656" cy="1517904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 rtl="0"/>
            <a:r>
              <a:rPr lang="en-GB" noProof="0"/>
              <a:t>Add content</a:t>
            </a:r>
          </a:p>
        </p:txBody>
      </p:sp>
      <p:sp>
        <p:nvSpPr>
          <p:cNvPr id="38" name="Text Placeholder 7">
            <a:extLst>
              <a:ext uri="{FF2B5EF4-FFF2-40B4-BE49-F238E27FC236}">
                <a16:creationId xmlns:a16="http://schemas.microsoft.com/office/drawing/2014/main" id="{C03A45F5-F36F-429B-9C83-90B1DB716F2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145729" y="3444752"/>
            <a:ext cx="2057400" cy="64008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39" name="Text Placeholder 7">
            <a:extLst>
              <a:ext uri="{FF2B5EF4-FFF2-40B4-BE49-F238E27FC236}">
                <a16:creationId xmlns:a16="http://schemas.microsoft.com/office/drawing/2014/main" id="{6A7CD68A-F84C-4F36-A46D-DB7BA329AB0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145729" y="4110604"/>
            <a:ext cx="2057400" cy="365760"/>
          </a:xfrm>
        </p:spPr>
        <p:txBody>
          <a:bodyPr rtlCol="0">
            <a:noAutofit/>
          </a:bodyPr>
          <a:lstStyle>
            <a:lvl1pPr marL="0" indent="0" algn="ctr">
              <a:buNone/>
              <a:defRPr sz="1600" b="1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40" name="Text Placeholder 7">
            <a:extLst>
              <a:ext uri="{FF2B5EF4-FFF2-40B4-BE49-F238E27FC236}">
                <a16:creationId xmlns:a16="http://schemas.microsoft.com/office/drawing/2014/main" id="{E67019EA-0584-46F5-BDB3-D2B3C717B01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145729" y="4483110"/>
            <a:ext cx="2057400" cy="91440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8EA36FF-A158-49B3-9C17-39C94920B2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858617" y="1792705"/>
            <a:ext cx="2377440" cy="38140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FF42D5D-9DBF-475A-BC06-666D080D313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3580595" y="1800726"/>
            <a:ext cx="2377440" cy="38140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6AEDC3F-C3D2-4184-860D-65645BBD6E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6270888" y="1800725"/>
            <a:ext cx="2377440" cy="38140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C227352-6F71-4914-9AB1-AB4448667EE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8985709" y="1820775"/>
            <a:ext cx="2377440" cy="38140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228944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6B487E6-6563-4EEC-A349-2257BBAFD4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" y="0"/>
            <a:ext cx="3051110" cy="68580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8334" y="1062164"/>
            <a:ext cx="5005466" cy="1325563"/>
          </a:xfrm>
        </p:spPr>
        <p:txBody>
          <a:bodyPr rtlCol="0"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EED971A8-4C6D-471D-A690-8CD6662922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61935" y="1143000"/>
            <a:ext cx="4953000" cy="4572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ECB8E5B-4859-4892-A062-C831DA527F7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76988" y="2555875"/>
            <a:ext cx="4953000" cy="3159125"/>
          </a:xfrm>
        </p:spPr>
        <p:txBody>
          <a:bodyPr rtlCol="0">
            <a:normAutofit/>
          </a:bodyPr>
          <a:lstStyle>
            <a:lvl1pPr marL="0" indent="0">
              <a:lnSpc>
                <a:spcPts val="26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  <a:lvl2pPr marL="457200" indent="0">
              <a:lnSpc>
                <a:spcPts val="26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2pPr>
            <a:lvl3pPr marL="914400" indent="0">
              <a:lnSpc>
                <a:spcPts val="26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3pPr>
            <a:lvl4pPr marL="1371600" indent="0">
              <a:lnSpc>
                <a:spcPts val="26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4pPr>
            <a:lvl5pPr marL="1828800" indent="0">
              <a:lnSpc>
                <a:spcPts val="26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938474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528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25" y="4689888"/>
            <a:ext cx="5029200" cy="1371600"/>
          </a:xfrm>
        </p:spPr>
        <p:txBody>
          <a:bodyPr rtlCol="0" anchor="ctr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7C02F5D-0AFB-480B-A152-5FC08DB4DCD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724" y="390524"/>
            <a:ext cx="5637276" cy="41148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6B717642-3C5E-4830-BCBC-E7FAE8B7794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00" y="390524"/>
            <a:ext cx="5637276" cy="41148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A83FC01-0C03-4607-B5EA-8C230EA7CAB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60759" y="4687863"/>
            <a:ext cx="5029200" cy="1463040"/>
          </a:xfrm>
        </p:spPr>
        <p:txBody>
          <a:bodyPr rtlCol="0" anchor="ctr" anchorCtr="0">
            <a:noAutofit/>
          </a:bodyPr>
          <a:lstStyle>
            <a:lvl1pPr marL="0" indent="0">
              <a:lnSpc>
                <a:spcPts val="2000"/>
              </a:lnSpc>
              <a:buNone/>
              <a:defRPr sz="1600"/>
            </a:lvl1pPr>
            <a:lvl2pPr marL="457200" indent="0">
              <a:lnSpc>
                <a:spcPts val="2000"/>
              </a:lnSpc>
              <a:buNone/>
              <a:defRPr sz="1600"/>
            </a:lvl2pPr>
            <a:lvl3pPr marL="914400" indent="0">
              <a:lnSpc>
                <a:spcPts val="2000"/>
              </a:lnSpc>
              <a:spcBef>
                <a:spcPts val="0"/>
              </a:spcBef>
              <a:buNone/>
              <a:defRPr sz="1600"/>
            </a:lvl3pPr>
            <a:lvl4pPr marL="1371600" indent="0">
              <a:lnSpc>
                <a:spcPts val="2000"/>
              </a:lnSpc>
              <a:buNone/>
              <a:defRPr sz="1600"/>
            </a:lvl4pPr>
            <a:lvl5pPr marL="1828800" indent="0">
              <a:lnSpc>
                <a:spcPts val="20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B05F6-A3ED-45AB-B103-D5E34BFD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9C1C-740D-4213-96FE-1FAA3072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E8801-7449-48B4-8D64-BCE20D08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082219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7C02F5D-0AFB-480B-A152-5FC08DB4DCD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724" y="390524"/>
            <a:ext cx="11274552" cy="4171951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B05F6-A3ED-45AB-B103-D5E34BFD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9C1C-740D-4213-96FE-1FAA3072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E8801-7449-48B4-8D64-BCE20D08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9C910F3-1CC6-467F-A64A-2DDFE4632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25" y="4689888"/>
            <a:ext cx="5029200" cy="1371600"/>
          </a:xfrm>
        </p:spPr>
        <p:txBody>
          <a:bodyPr rtlCol="0" anchor="ctr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550E3EA-37A2-40C0-A78F-3C0AB0F7818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60759" y="4687863"/>
            <a:ext cx="5029200" cy="1463040"/>
          </a:xfrm>
        </p:spPr>
        <p:txBody>
          <a:bodyPr rtlCol="0" anchor="ctr" anchorCtr="0">
            <a:noAutofit/>
          </a:bodyPr>
          <a:lstStyle>
            <a:lvl1pPr marL="0" indent="0">
              <a:lnSpc>
                <a:spcPts val="1800"/>
              </a:lnSpc>
              <a:buNone/>
              <a:defRPr sz="1600"/>
            </a:lvl1pPr>
            <a:lvl2pPr marL="457200" indent="0">
              <a:lnSpc>
                <a:spcPts val="1800"/>
              </a:lnSpc>
              <a:buNone/>
              <a:defRPr sz="1600"/>
            </a:lvl2pPr>
            <a:lvl3pPr marL="914400" indent="0">
              <a:lnSpc>
                <a:spcPts val="1800"/>
              </a:lnSpc>
              <a:spcBef>
                <a:spcPts val="0"/>
              </a:spcBef>
              <a:buNone/>
              <a:defRPr sz="1600"/>
            </a:lvl3pPr>
            <a:lvl4pPr marL="1371600" indent="0">
              <a:lnSpc>
                <a:spcPts val="1800"/>
              </a:lnSpc>
              <a:buNone/>
              <a:defRPr sz="1600"/>
            </a:lvl4pPr>
            <a:lvl5pPr marL="1828800" indent="0">
              <a:lnSpc>
                <a:spcPts val="18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632446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799299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CA106-0FC3-4FE9-9338-4AC3D1560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F6510-D603-481E-B685-9095150A28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743757-ABC3-44BF-87D3-5E323E9B00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A79566-C1F8-443D-A135-C66889847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5CF363-F733-460B-9E71-BF70442AC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B0FA47-58F4-4B95-AD52-4EFE7977A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894937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A1FB681F-A94D-4BF8-8290-0811E98D49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1" y="1719628"/>
            <a:ext cx="3300183" cy="554038"/>
          </a:xfrm>
        </p:spPr>
        <p:txBody>
          <a:bodyPr rtlCol="0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61E8C129-EF62-46A8-97F3-3CB5D014FB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1" y="2332649"/>
            <a:ext cx="3299434" cy="3529013"/>
          </a:xfrm>
        </p:spPr>
        <p:txBody>
          <a:bodyPr rtlCol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1" name="Text Placeholder 15">
            <a:extLst>
              <a:ext uri="{FF2B5EF4-FFF2-40B4-BE49-F238E27FC236}">
                <a16:creationId xmlns:a16="http://schemas.microsoft.com/office/drawing/2014/main" id="{87DD41A9-B6B3-48D9-A3A6-831B39C915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62182" y="1719628"/>
            <a:ext cx="3300183" cy="554038"/>
          </a:xfrm>
        </p:spPr>
        <p:txBody>
          <a:bodyPr rtlCol="0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32" name="Text Placeholder 18">
            <a:extLst>
              <a:ext uri="{FF2B5EF4-FFF2-40B4-BE49-F238E27FC236}">
                <a16:creationId xmlns:a16="http://schemas.microsoft.com/office/drawing/2014/main" id="{FB791E68-EDF5-4CC2-8774-A27AEF1D25E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62557" y="2332649"/>
            <a:ext cx="3299434" cy="3529013"/>
          </a:xfrm>
        </p:spPr>
        <p:txBody>
          <a:bodyPr rtlCol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3" name="Text Placeholder 15">
            <a:extLst>
              <a:ext uri="{FF2B5EF4-FFF2-40B4-BE49-F238E27FC236}">
                <a16:creationId xmlns:a16="http://schemas.microsoft.com/office/drawing/2014/main" id="{AA224F82-7E0C-4EBF-97D3-132481DBCDA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886164" y="1719628"/>
            <a:ext cx="3300183" cy="554038"/>
          </a:xfrm>
        </p:spPr>
        <p:txBody>
          <a:bodyPr rtlCol="0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34" name="Text Placeholder 18">
            <a:extLst>
              <a:ext uri="{FF2B5EF4-FFF2-40B4-BE49-F238E27FC236}">
                <a16:creationId xmlns:a16="http://schemas.microsoft.com/office/drawing/2014/main" id="{699D24C6-4AFB-4222-8E0C-4D11CD9C0FF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886913" y="2332649"/>
            <a:ext cx="3299434" cy="3529013"/>
          </a:xfrm>
        </p:spPr>
        <p:txBody>
          <a:bodyPr rtlCol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D6B45A-9FA0-4D2A-8BEF-4709BD5C1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EC90C5-A811-4E5C-ADD1-A89DB4E94DAA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56B621-AE19-45D3-B25F-23256C242DDD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8BDCB2-D8C3-4571-8154-76BEA9AE41A8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0708603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13B5FF-9D53-4FD4-B752-22F188FA0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083EC5-999D-4EF5-A22C-FD19C31D5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215B34-3A95-488E-8DAD-34652A5BE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254976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4411E-20EA-4627-8A68-17038DCE1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4E5B2-1EB9-4222-8FAB-65BDC9A950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197C18-82B5-4EB5-9010-63FFB7F531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32AD86-1F8B-4DE6-9736-793E17817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60A3B3-8B02-4D8B-A982-7C7CA03A9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9C9CBB-7187-447C-9F33-04CFDCD0B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888139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25D6D-4906-4DAB-B1BA-9436026FE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975A10-62C2-4D29-B192-A142562FE0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B58235-2C90-48E1-8A68-7413F78398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FCAF9B-D406-4E4F-B804-AF188F651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5FF7C-B4CA-48C1-B1A5-2AA329D34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AABB43-2086-4CDB-B2A4-E51E7D83C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473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6" r:id="rId2"/>
    <p:sldLayoutId id="2147483684" r:id="rId3"/>
    <p:sldLayoutId id="2147483671" r:id="rId4"/>
    <p:sldLayoutId id="2147483683" r:id="rId5"/>
    <p:sldLayoutId id="2147483667" r:id="rId6"/>
    <p:sldLayoutId id="2147483688" r:id="rId7"/>
    <p:sldLayoutId id="2147483673" r:id="rId8"/>
    <p:sldLayoutId id="2147483672" r:id="rId9"/>
    <p:sldLayoutId id="2147483669" r:id="rId10"/>
    <p:sldLayoutId id="2147483682" r:id="rId11"/>
    <p:sldLayoutId id="2147483663" r:id="rId12"/>
    <p:sldLayoutId id="2147483677" r:id="rId13"/>
    <p:sldLayoutId id="2147483653" r:id="rId14"/>
    <p:sldLayoutId id="2147483678" r:id="rId15"/>
    <p:sldLayoutId id="2147483650" r:id="rId16"/>
    <p:sldLayoutId id="2147483654" r:id="rId17"/>
    <p:sldLayoutId id="2147483681" r:id="rId18"/>
    <p:sldLayoutId id="2147483686" r:id="rId19"/>
    <p:sldLayoutId id="2147483690" r:id="rId20"/>
    <p:sldLayoutId id="2147483676" r:id="rId21"/>
    <p:sldLayoutId id="2147483680" r:id="rId22"/>
    <p:sldLayoutId id="2147483675" r:id="rId23"/>
    <p:sldLayoutId id="2147483652" r:id="rId24"/>
    <p:sldLayoutId id="2147483665" r:id="rId25"/>
    <p:sldLayoutId id="2147483655" r:id="rId26"/>
    <p:sldLayoutId id="2147483656" r:id="rId27"/>
    <p:sldLayoutId id="2147483657" r:id="rId2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50000"/>
              <a:lumOff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pos="1920" userDrawn="1">
          <p15:clr>
            <a:srgbClr val="F26B43"/>
          </p15:clr>
        </p15:guide>
        <p15:guide id="4" pos="5760" userDrawn="1">
          <p15:clr>
            <a:srgbClr val="F26B43"/>
          </p15:clr>
        </p15:guide>
        <p15:guide id="5" pos="7248" userDrawn="1">
          <p15:clr>
            <a:srgbClr val="F26B43"/>
          </p15:clr>
        </p15:guide>
        <p15:guide id="6" pos="4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ore%20Water%20Please.wp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Photo of four cacti in pots">
            <a:extLst>
              <a:ext uri="{FF2B5EF4-FFF2-40B4-BE49-F238E27FC236}">
                <a16:creationId xmlns:a16="http://schemas.microsoft.com/office/drawing/2014/main" id="{BF9CB5A5-086A-4BC4-A3F9-0BFA2C0AEED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8724" y="457200"/>
            <a:ext cx="11274552" cy="59436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5966" y="1008063"/>
            <a:ext cx="5120640" cy="2054388"/>
          </a:xfrm>
        </p:spPr>
        <p:txBody>
          <a:bodyPr rtlCol="0"/>
          <a:lstStyle/>
          <a:p>
            <a:pPr rtl="0"/>
            <a:r>
              <a:rPr lang="en-GB" dirty="0"/>
              <a:t>Gentle Parenting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01B20D-4C28-4DA3-ABBD-718C22A5E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98970" y="3105163"/>
            <a:ext cx="3167636" cy="647673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Stella Wynn</a:t>
            </a:r>
          </a:p>
        </p:txBody>
      </p:sp>
    </p:spTree>
    <p:extLst>
      <p:ext uri="{BB962C8B-B14F-4D97-AF65-F5344CB8AC3E}">
        <p14:creationId xmlns:p14="http://schemas.microsoft.com/office/powerpoint/2010/main" val="164242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 anchor="ctr">
            <a:normAutofit/>
          </a:bodyPr>
          <a:lstStyle/>
          <a:p>
            <a:pPr rtl="0"/>
            <a:r>
              <a:rPr lang="en-GB" dirty="0"/>
              <a:t>Sarah </a:t>
            </a:r>
            <a:r>
              <a:rPr lang="en-GB" dirty="0" err="1"/>
              <a:t>Ockwell</a:t>
            </a:r>
            <a:r>
              <a:rPr lang="en-GB" dirty="0"/>
              <a:t>-Smith</a:t>
            </a:r>
          </a:p>
        </p:txBody>
      </p:sp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38BE8EFB-1BF6-EB4F-9C71-7B18EB1A178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/>
        </p:blipFill>
        <p:spPr>
          <a:xfrm>
            <a:off x="7346467" y="1825625"/>
            <a:ext cx="2833065" cy="4351338"/>
          </a:xfrm>
          <a:noFill/>
        </p:spPr>
      </p:pic>
      <p:sp>
        <p:nvSpPr>
          <p:cNvPr id="21" name="Date Placeholder 4">
            <a:extLst>
              <a:ext uri="{FF2B5EF4-FFF2-40B4-BE49-F238E27FC236}">
                <a16:creationId xmlns:a16="http://schemas.microsoft.com/office/drawing/2014/main" id="{8E569546-B927-4FE4-2BA2-09AC0A9A2A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22" name="Footer Placeholder 5">
            <a:extLst>
              <a:ext uri="{FF2B5EF4-FFF2-40B4-BE49-F238E27FC236}">
                <a16:creationId xmlns:a16="http://schemas.microsoft.com/office/drawing/2014/main" id="{5D2F837D-BE41-8A01-A3AD-C7165B6F8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Pitch deck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8F602C-7F98-4C02-99D4-ED65E00D6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19B51A1E-902D-48AF-9020-955120F399B6}" type="slidenum">
              <a:rPr lang="en-GB" smtClean="0"/>
              <a:pPr rtl="0">
                <a:spcAft>
                  <a:spcPts val="600"/>
                </a:spcAft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39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Placeholder 10">
            <a:extLst>
              <a:ext uri="{FF2B5EF4-FFF2-40B4-BE49-F238E27FC236}">
                <a16:creationId xmlns:a16="http://schemas.microsoft.com/office/drawing/2014/main" id="{7B8040BD-D630-429D-A8B5-0210D22D55E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" b="1237"/>
          <a:stretch/>
        </p:blipFill>
        <p:spPr>
          <a:xfrm>
            <a:off x="1588" y="4572000"/>
            <a:ext cx="12188825" cy="2286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E54ABB-4929-4810-950B-2DAEA0A5B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/>
          <a:lstStyle/>
          <a:p>
            <a:pPr rtl="0"/>
            <a:r>
              <a:rPr lang="en-GB" dirty="0"/>
              <a:t>Parenting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12B089-A8F9-45B1-BE6E-EAC10163F0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58305" y="1696389"/>
            <a:ext cx="3210331" cy="4434904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Authoritarian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FE22F9B-4BF8-41DC-8F1C-836B546E59A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95593" y="2750695"/>
            <a:ext cx="2743200" cy="2957086"/>
          </a:xfrm>
        </p:spPr>
        <p:txBody>
          <a:bodyPr rtlCol="0">
            <a:normAutofit fontScale="92500" lnSpcReduction="20000"/>
          </a:bodyPr>
          <a:lstStyle/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Highly demanding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Strict boundaries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Enforced by punishment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Little autonomy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Punishments not age-appropriate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Adult knows best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Parents not good role models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Low affection/response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Little respect for the child, demanding lots of respect for adult</a:t>
            </a:r>
          </a:p>
        </p:txBody>
      </p:sp>
      <p:sp>
        <p:nvSpPr>
          <p:cNvPr id="114" name="Text Placeholder 113">
            <a:extLst>
              <a:ext uri="{FF2B5EF4-FFF2-40B4-BE49-F238E27FC236}">
                <a16:creationId xmlns:a16="http://schemas.microsoft.com/office/drawing/2014/main" id="{B51B89C9-6212-44BC-8654-817139EF8D5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516628" y="1696389"/>
            <a:ext cx="3209544" cy="4434904"/>
          </a:xfrm>
        </p:spPr>
        <p:txBody>
          <a:bodyPr rtlCol="0"/>
          <a:lstStyle/>
          <a:p>
            <a:pPr rtl="0"/>
            <a:r>
              <a:rPr lang="en-GB" dirty="0"/>
              <a:t>Authoritative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35F89A-6CDF-41F7-BD87-18B45BD7330B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765548" y="2750695"/>
            <a:ext cx="2743200" cy="314959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Demanding, but age-appropriate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Realistic boundaries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Enforced with respect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Age-appropriate freedom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Age-appropriate discipline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Child and Parents are both respectful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Parents aware of their own emotions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Strong connection and lots of affection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Parents highly responsive to child’s needs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E1C399-8F48-44F5-9461-3C89866D4CE1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8148764" y="1696388"/>
            <a:ext cx="3209544" cy="4434903"/>
          </a:xfrm>
        </p:spPr>
        <p:txBody>
          <a:bodyPr rtlCol="0"/>
          <a:lstStyle/>
          <a:p>
            <a:pPr rtl="0"/>
            <a:r>
              <a:rPr lang="en-GB" dirty="0"/>
              <a:t>Permissive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92B9716-8D44-4864-8986-720957B34362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8377130" y="2750695"/>
            <a:ext cx="2743200" cy="3149591"/>
          </a:xfrm>
        </p:spPr>
        <p:txBody>
          <a:bodyPr rtlCol="0">
            <a:normAutofit fontScale="92500" lnSpcReduction="20000"/>
          </a:bodyPr>
          <a:lstStyle/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Low demand and expectations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Better behaviour is possible, but not encouraged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Few or no boundaries, not enforced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Too much freedom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Unwanted behaviour not disciplined and explained away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Child controls parents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Parents struggling with own emotions, but highly affectionate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Highly responsive, but might mis-interpret child’s needs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4" name="Slide Number Placeholder 43">
            <a:extLst>
              <a:ext uri="{FF2B5EF4-FFF2-40B4-BE49-F238E27FC236}">
                <a16:creationId xmlns:a16="http://schemas.microsoft.com/office/drawing/2014/main" id="{3E790E42-CF88-4BBB-827D-12B6E23D93C1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423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Placeholder 10">
            <a:extLst>
              <a:ext uri="{FF2B5EF4-FFF2-40B4-BE49-F238E27FC236}">
                <a16:creationId xmlns:a16="http://schemas.microsoft.com/office/drawing/2014/main" id="{7B8040BD-D630-429D-A8B5-0210D22D55E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" b="1237"/>
          <a:stretch/>
        </p:blipFill>
        <p:spPr>
          <a:xfrm>
            <a:off x="1588" y="4572000"/>
            <a:ext cx="12188825" cy="2286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E54ABB-4929-4810-950B-2DAEA0A5B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/>
          <a:lstStyle/>
          <a:p>
            <a:pPr rtl="0"/>
            <a:r>
              <a:rPr lang="en-GB" dirty="0"/>
              <a:t>Parenting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12B089-A8F9-45B1-BE6E-EAC10163F0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58305" y="1696389"/>
            <a:ext cx="3210331" cy="4434904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Authoritarian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FE22F9B-4BF8-41DC-8F1C-836B546E59A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95593" y="2750695"/>
            <a:ext cx="2743200" cy="2957086"/>
          </a:xfrm>
        </p:spPr>
        <p:txBody>
          <a:bodyPr rtlCol="0">
            <a:normAutofit/>
          </a:bodyPr>
          <a:lstStyle/>
          <a:p>
            <a:pPr rtl="0"/>
            <a:r>
              <a:rPr lang="en-GB" sz="2800" dirty="0"/>
              <a:t>No! </a:t>
            </a:r>
          </a:p>
          <a:p>
            <a:pPr rtl="0"/>
            <a:r>
              <a:rPr lang="en-GB" sz="2800" dirty="0"/>
              <a:t>Because I said so! </a:t>
            </a:r>
          </a:p>
          <a:p>
            <a:pPr rtl="0"/>
            <a:r>
              <a:rPr lang="en-GB" sz="2800" dirty="0"/>
              <a:t>End of chat.</a:t>
            </a:r>
          </a:p>
        </p:txBody>
      </p:sp>
      <p:sp>
        <p:nvSpPr>
          <p:cNvPr id="114" name="Text Placeholder 113">
            <a:extLst>
              <a:ext uri="{FF2B5EF4-FFF2-40B4-BE49-F238E27FC236}">
                <a16:creationId xmlns:a16="http://schemas.microsoft.com/office/drawing/2014/main" id="{B51B89C9-6212-44BC-8654-817139EF8D5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516628" y="1696389"/>
            <a:ext cx="3209544" cy="4434904"/>
          </a:xfrm>
        </p:spPr>
        <p:txBody>
          <a:bodyPr rtlCol="0"/>
          <a:lstStyle/>
          <a:p>
            <a:pPr rtl="0"/>
            <a:r>
              <a:rPr lang="en-GB" dirty="0"/>
              <a:t>Authoritative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35F89A-6CDF-41F7-BD87-18B45BD7330B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765548" y="2750695"/>
            <a:ext cx="2743200" cy="3149591"/>
          </a:xfrm>
        </p:spPr>
        <p:txBody>
          <a:bodyPr vert="horz" lIns="91440" tIns="45720" rIns="91440" bIns="45720" rtlCol="0" anchor="t">
            <a:noAutofit/>
          </a:bodyPr>
          <a:lstStyle/>
          <a:p>
            <a:pPr rtl="0"/>
            <a:r>
              <a:rPr lang="en-GB" sz="2800" noProof="1"/>
              <a:t>I can understand why you might want to do that, but here’s why it’s not ok…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E1C399-8F48-44F5-9461-3C89866D4CE1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8148764" y="1696388"/>
            <a:ext cx="3209544" cy="4434903"/>
          </a:xfrm>
        </p:spPr>
        <p:txBody>
          <a:bodyPr rtlCol="0"/>
          <a:lstStyle/>
          <a:p>
            <a:pPr rtl="0"/>
            <a:r>
              <a:rPr lang="en-GB" dirty="0"/>
              <a:t>Permissive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92B9716-8D44-4864-8986-720957B34362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8377130" y="2750695"/>
            <a:ext cx="2743200" cy="3149591"/>
          </a:xfrm>
        </p:spPr>
        <p:txBody>
          <a:bodyPr rtlCol="0">
            <a:noAutofit/>
          </a:bodyPr>
          <a:lstStyle/>
          <a:p>
            <a:pPr rtl="0"/>
            <a:r>
              <a:rPr lang="en-GB" sz="2800" dirty="0"/>
              <a:t>Of course, darling… anything my little </a:t>
            </a:r>
            <a:r>
              <a:rPr lang="en-GB" sz="2800" dirty="0" err="1"/>
              <a:t>snugglums</a:t>
            </a:r>
            <a:r>
              <a:rPr lang="en-GB" sz="2800" dirty="0"/>
              <a:t> wants…</a:t>
            </a:r>
          </a:p>
        </p:txBody>
      </p:sp>
      <p:sp>
        <p:nvSpPr>
          <p:cNvPr id="44" name="Slide Number Placeholder 43">
            <a:extLst>
              <a:ext uri="{FF2B5EF4-FFF2-40B4-BE49-F238E27FC236}">
                <a16:creationId xmlns:a16="http://schemas.microsoft.com/office/drawing/2014/main" id="{3E790E42-CF88-4BBB-827D-12B6E23D93C1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440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AD2AE59-5630-4D5C-83A9-4CDEF4D7D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72" y="365125"/>
            <a:ext cx="10193315" cy="1325563"/>
          </a:xfrm>
        </p:spPr>
        <p:txBody>
          <a:bodyPr rtlCol="0"/>
          <a:lstStyle/>
          <a:p>
            <a:pPr rtl="0"/>
            <a:r>
              <a:rPr lang="en-GB" dirty="0"/>
              <a:t>The Seven C’s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6B31B0-7B84-475D-961F-09C0191F91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62072" y="1690688"/>
            <a:ext cx="4572000" cy="32004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en-GB" sz="4000" noProof="1"/>
              <a:t>Connection</a:t>
            </a:r>
          </a:p>
          <a:p>
            <a:pPr marL="0" indent="0" rtl="0">
              <a:buNone/>
            </a:pPr>
            <a:endParaRPr lang="en-GB" sz="4000" noProof="1"/>
          </a:p>
          <a:p>
            <a:pPr rtl="0"/>
            <a:r>
              <a:rPr lang="en-GB" sz="4000" noProof="1"/>
              <a:t>Communication</a:t>
            </a:r>
          </a:p>
          <a:p>
            <a:pPr marL="0" indent="0" rtl="0">
              <a:buNone/>
            </a:pPr>
            <a:endParaRPr lang="en-GB" sz="4000" noProof="1"/>
          </a:p>
          <a:p>
            <a:pPr rtl="0"/>
            <a:r>
              <a:rPr lang="en-GB" sz="4000" noProof="1"/>
              <a:t>Control</a:t>
            </a:r>
          </a:p>
          <a:p>
            <a:pPr marL="0" indent="0" rtl="0">
              <a:buNone/>
            </a:pPr>
            <a:endParaRPr lang="en-GB" sz="4000" noProof="1"/>
          </a:p>
          <a:p>
            <a:pPr rtl="0"/>
            <a:r>
              <a:rPr lang="en-GB" sz="4000" noProof="1"/>
              <a:t>Containment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6EDB25FB-2007-49B3-B10C-DDDE76E45F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00363" y="1690688"/>
            <a:ext cx="4572000" cy="3200400"/>
          </a:xfrm>
        </p:spPr>
        <p:txBody>
          <a:bodyPr rtlCol="0">
            <a:normAutofit/>
          </a:bodyPr>
          <a:lstStyle/>
          <a:p>
            <a:pPr rtl="0"/>
            <a:r>
              <a:rPr lang="en-GB" sz="3400" dirty="0"/>
              <a:t>Champion</a:t>
            </a:r>
          </a:p>
          <a:p>
            <a:pPr marL="0" indent="0" rtl="0">
              <a:buNone/>
            </a:pPr>
            <a:endParaRPr lang="en-GB" sz="3400" dirty="0"/>
          </a:p>
          <a:p>
            <a:pPr rtl="0"/>
            <a:r>
              <a:rPr lang="en-GB" sz="3400" dirty="0"/>
              <a:t>Confidence</a:t>
            </a:r>
          </a:p>
          <a:p>
            <a:pPr marL="0" indent="0" rtl="0">
              <a:buNone/>
            </a:pPr>
            <a:endParaRPr lang="en-GB" sz="3400" dirty="0"/>
          </a:p>
          <a:p>
            <a:pPr rtl="0"/>
            <a:r>
              <a:rPr lang="en-GB" sz="3400" dirty="0"/>
              <a:t>Consistency</a:t>
            </a:r>
          </a:p>
        </p:txBody>
      </p:sp>
      <p:pic>
        <p:nvPicPr>
          <p:cNvPr id="24" name="Picture Placeholder 23" descr="photo of various succulents">
            <a:extLst>
              <a:ext uri="{FF2B5EF4-FFF2-40B4-BE49-F238E27FC236}">
                <a16:creationId xmlns:a16="http://schemas.microsoft.com/office/drawing/2014/main" id="{147E9A8B-CB18-4B11-85BF-ECE4A7B2F04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4" y="5943600"/>
            <a:ext cx="12188952" cy="914400"/>
          </a:xfrm>
        </p:spPr>
      </p:pic>
      <p:sp>
        <p:nvSpPr>
          <p:cNvPr id="50" name="Slide Number Placeholder 49">
            <a:extLst>
              <a:ext uri="{FF2B5EF4-FFF2-40B4-BE49-F238E27FC236}">
                <a16:creationId xmlns:a16="http://schemas.microsoft.com/office/drawing/2014/main" id="{E7A3E10B-48DC-43B8-A29D-5258A6BC2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1694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Connection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6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You are the most important person in your child’s life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Initially connection with you is a matter of absolute survival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Connection with you is their ultimate need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7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ALL behaviour is communication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Your behaviour communicates to your child</a:t>
            </a:r>
          </a:p>
          <a:p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Children are great imitators!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hlinkClick r:id="rId3" action="ppaction://hlinkfile"/>
              </a:rPr>
              <a:t>Verbal </a:t>
            </a:r>
            <a:r>
              <a:rPr lang="en-GB" sz="3200" dirty="0"/>
              <a:t>communication comes much later than understanding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8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What do our children actually have control over?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Imagine having that amount of control over your own life?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Boundaries – we need to teach children about control by giving choices within </a:t>
            </a:r>
            <a:r>
              <a:rPr lang="en-GB" sz="3200" b="1" dirty="0"/>
              <a:t>our</a:t>
            </a:r>
            <a:r>
              <a:rPr lang="en-GB" sz="3200" dirty="0"/>
              <a:t> safe limits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Testing boundaries reinforces expectations and in later life will allow them to challenge when they need to, but in a respectful manner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95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Containment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9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Babies and children under seven are not biologically able to regulate their emotions – they simply cannot self-regulate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With their need for connection and control, along with their poorly developed verbal skills, their pot boils over!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We need to be there to ‘contain’ their big emotions until they have learned to do it for themselves.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Not “naughty”, but “dysregulated”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329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Champion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10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You have already been your child’s champion since before birth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You make the important decisions on their behalf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You stand up for them when you need 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When their behaviour is less than perfect, it’s you that needs to look into why and champion their needs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6712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Confidence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11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Confidence in your parenting choices – you might need to make “peace” with how you were parented, or how you’ve parented until now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Build your tribe – surround yourself with like-minded people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Learning to sit alongside your child as they struggle with something new, instead of “fixing” it for them, teaches them to have confidence in themselves</a:t>
            </a:r>
          </a:p>
        </p:txBody>
      </p:sp>
    </p:spTree>
    <p:extLst>
      <p:ext uri="{BB962C8B-B14F-4D97-AF65-F5344CB8AC3E}">
        <p14:creationId xmlns:p14="http://schemas.microsoft.com/office/powerpoint/2010/main" val="420348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Consistency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12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Consistency is the key in this “quick fix” society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This is possibly the hardest of the “C”s to master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The times that you feel you really can’t do this one are the times you need to the most!</a:t>
            </a:r>
          </a:p>
        </p:txBody>
      </p:sp>
    </p:spTree>
    <p:extLst>
      <p:ext uri="{BB962C8B-B14F-4D97-AF65-F5344CB8AC3E}">
        <p14:creationId xmlns:p14="http://schemas.microsoft.com/office/powerpoint/2010/main" val="472948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6" descr="Photo of woman holding a succulent in a pot&#10;&#10;">
            <a:extLst>
              <a:ext uri="{FF2B5EF4-FFF2-40B4-BE49-F238E27FC236}">
                <a16:creationId xmlns:a16="http://schemas.microsoft.com/office/drawing/2014/main" id="{25554A15-C7B9-435F-88E0-E4DC9ABD8A3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8724" y="457200"/>
            <a:ext cx="11274552" cy="5943600"/>
          </a:xfrm>
        </p:spPr>
      </p:pic>
      <p:sp>
        <p:nvSpPr>
          <p:cNvPr id="22" name="Title 21">
            <a:extLst>
              <a:ext uri="{FF2B5EF4-FFF2-40B4-BE49-F238E27FC236}">
                <a16:creationId xmlns:a16="http://schemas.microsoft.com/office/drawing/2014/main" id="{719C4229-5B22-4A67-9422-76E6BAAD74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1112" y="3513220"/>
            <a:ext cx="8682164" cy="1828799"/>
          </a:xfrm>
        </p:spPr>
        <p:txBody>
          <a:bodyPr rtlCol="0" anchor="ctr"/>
          <a:lstStyle/>
          <a:p>
            <a:pPr rtl="0"/>
            <a:r>
              <a:rPr lang="en-GB" dirty="0"/>
              <a:t>Theory of Mind</a:t>
            </a:r>
          </a:p>
        </p:txBody>
      </p:sp>
    </p:spTree>
    <p:extLst>
      <p:ext uri="{BB962C8B-B14F-4D97-AF65-F5344CB8AC3E}">
        <p14:creationId xmlns:p14="http://schemas.microsoft.com/office/powerpoint/2010/main" val="239376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Emotion Coaching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14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can see that…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wonder if that means that…?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Is that how you’re feeling?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Can you tell me why you’re feeling that way?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think I would feel like that too if…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But, we need to…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Is that ok?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Is there anything I need to do to help you to…?</a:t>
            </a:r>
          </a:p>
        </p:txBody>
      </p:sp>
    </p:spTree>
    <p:extLst>
      <p:ext uri="{BB962C8B-B14F-4D97-AF65-F5344CB8AC3E}">
        <p14:creationId xmlns:p14="http://schemas.microsoft.com/office/powerpoint/2010/main" val="413749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Emotion Coaching – In School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15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can see that you </a:t>
            </a:r>
            <a:r>
              <a:rPr lang="en-GB" sz="2800" b="1" dirty="0"/>
              <a:t>have made your hands into fists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wonder if that means that </a:t>
            </a:r>
            <a:r>
              <a:rPr lang="en-GB" sz="2800" b="1" dirty="0"/>
              <a:t>you’re feeling angry?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Is that how you’re feeling? </a:t>
            </a:r>
            <a:r>
              <a:rPr lang="en-GB" sz="2800" b="1" dirty="0">
                <a:solidFill>
                  <a:srgbClr val="00B050"/>
                </a:solidFill>
              </a:rPr>
              <a:t>Allow them to say how they feel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Can you tell me why you’re feeling that way? </a:t>
            </a:r>
            <a:r>
              <a:rPr lang="en-GB" sz="2800" b="1" dirty="0">
                <a:solidFill>
                  <a:srgbClr val="00B050"/>
                </a:solidFill>
              </a:rPr>
              <a:t>Allow them to explain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think I would feel like that too if </a:t>
            </a:r>
            <a:r>
              <a:rPr lang="en-GB" sz="2800" b="1" dirty="0"/>
              <a:t>that had happened to 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But, we need to </a:t>
            </a:r>
            <a:r>
              <a:rPr lang="en-GB" sz="2800" b="1" dirty="0"/>
              <a:t>keep everyone safe in school, so we can’t punch other children even if they have made us angry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Is that ok?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Is there anything I need to do to help you </a:t>
            </a:r>
            <a:r>
              <a:rPr lang="en-GB" sz="2800" b="1" dirty="0"/>
              <a:t>to feel safe enough to go back to class?</a:t>
            </a:r>
          </a:p>
        </p:txBody>
      </p:sp>
    </p:spTree>
    <p:extLst>
      <p:ext uri="{BB962C8B-B14F-4D97-AF65-F5344CB8AC3E}">
        <p14:creationId xmlns:p14="http://schemas.microsoft.com/office/powerpoint/2010/main" val="389123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Emotion Coaching – At Home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16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can see that you </a:t>
            </a:r>
            <a:r>
              <a:rPr lang="en-GB" sz="2800" b="1" dirty="0"/>
              <a:t>have made your hands into fists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wonder if that means that </a:t>
            </a:r>
            <a:r>
              <a:rPr lang="en-GB" sz="2800" b="1" dirty="0"/>
              <a:t>you’re feeling angry?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Is that how you’re feeling? </a:t>
            </a:r>
            <a:r>
              <a:rPr lang="en-GB" sz="2800" b="1" dirty="0">
                <a:solidFill>
                  <a:srgbClr val="00B050"/>
                </a:solidFill>
              </a:rPr>
              <a:t>Allow them to say how they feel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Can you tell me why you’re feeling that way? </a:t>
            </a:r>
            <a:r>
              <a:rPr lang="en-GB" sz="2800" b="1" dirty="0">
                <a:solidFill>
                  <a:srgbClr val="00B050"/>
                </a:solidFill>
              </a:rPr>
              <a:t>Allow them to explain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think I would feel like that too if </a:t>
            </a:r>
            <a:r>
              <a:rPr lang="en-GB" sz="2800" b="1" dirty="0"/>
              <a:t>that had happened to 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Can you think how the other child might have been feeling, or why they did that?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Is there another way you could have responded that would make you both </a:t>
            </a:r>
            <a:r>
              <a:rPr lang="en-GB" sz="2800" b="1"/>
              <a:t>feel happy?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409970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Points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17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All behaviour is communication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Connection before correction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It’s not “naughty” it’s “dysregulated”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It’s not “unkind” it’s underdeveloped Theory of Mind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Develop their confidence by supporting them to work out a solution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Give choices within boundaries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CONSISTENCY, CONSISTENCY, CONSISTENCY!</a:t>
            </a:r>
          </a:p>
        </p:txBody>
      </p:sp>
    </p:spTree>
    <p:extLst>
      <p:ext uri="{BB962C8B-B14F-4D97-AF65-F5344CB8AC3E}">
        <p14:creationId xmlns:p14="http://schemas.microsoft.com/office/powerpoint/2010/main" val="317459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AEE93-8585-46D4-A7EC-F184E317C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4025" y="4805391"/>
            <a:ext cx="5029200" cy="1371600"/>
          </a:xfrm>
        </p:spPr>
        <p:txBody>
          <a:bodyPr rtlCol="0"/>
          <a:lstStyle/>
          <a:p>
            <a:pPr rtl="0"/>
            <a:r>
              <a:rPr lang="en-GB" dirty="0"/>
              <a:t>Thank you</a:t>
            </a:r>
          </a:p>
        </p:txBody>
      </p:sp>
      <p:pic>
        <p:nvPicPr>
          <p:cNvPr id="30" name="Picture Placeholder 29" descr="photo of person in a striped shirt holding a plant in a tiny cup&#10;">
            <a:extLst>
              <a:ext uri="{FF2B5EF4-FFF2-40B4-BE49-F238E27FC236}">
                <a16:creationId xmlns:a16="http://schemas.microsoft.com/office/drawing/2014/main" id="{0A59A12A-37A4-421F-9DA9-D4E61AB738B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" r="68"/>
          <a:stretch/>
        </p:blipFill>
        <p:spPr>
          <a:xfrm>
            <a:off x="2929987" y="575088"/>
            <a:ext cx="5637276" cy="4114800"/>
          </a:xfr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9003F562-A29C-45D7-86BC-706CBD6A1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49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7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B09D"/>
      </a:accent1>
      <a:accent2>
        <a:srgbClr val="FFD7C7"/>
      </a:accent2>
      <a:accent3>
        <a:srgbClr val="FFE9E0"/>
      </a:accent3>
      <a:accent4>
        <a:srgbClr val="55736D"/>
      </a:accent4>
      <a:accent5>
        <a:srgbClr val="88A88E"/>
      </a:accent5>
      <a:accent6>
        <a:srgbClr val="E6FFFB"/>
      </a:accent6>
      <a:hlink>
        <a:srgbClr val="0563C1"/>
      </a:hlink>
      <a:folHlink>
        <a:srgbClr val="954F72"/>
      </a:folHlink>
    </a:clrScheme>
    <a:fontScheme name="Custom 116">
      <a:majorFont>
        <a:latin typeface="Bodoni MT"/>
        <a:ea typeface=""/>
        <a:cs typeface=""/>
      </a:majorFont>
      <a:minorFont>
        <a:latin typeface="Source Sans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3419037_TF66722518_Win32" id="{8E0D3186-379A-4167-A721-EFAF4FD4F9A8}" vid="{9F09F86B-45C3-4C60-8D63-B9139CB4CC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0" ma:contentTypeDescription="Create a new document." ma:contentTypeScope="" ma:versionID="1267097ee5f5874adfcc408041ae252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95891a93df65b14727750f2c06c306c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BE6AE0A-D4B0-4A5B-9359-3C20E0AE6F61}">
  <ds:schemaRefs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230e9df3-be65-4c73-a93b-d1236ebd677e"/>
    <ds:schemaRef ds:uri="http://schemas.openxmlformats.org/package/2006/metadata/core-properties"/>
    <ds:schemaRef ds:uri="16c05727-aa75-4e4a-9b5f-8a80a1165891"/>
    <ds:schemaRef ds:uri="http://purl.org/dc/elements/1.1/"/>
    <ds:schemaRef ds:uri="71af3243-3dd4-4a8d-8c0d-dd76da1f02a5"/>
    <ds:schemaRef ds:uri="http://schemas.microsoft.com/sharepoint/v3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4F12D6A-2BE8-4847-A724-6F141C79A2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0C88140-B977-44ED-8877-83D5BCE7639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{CC848864-06F4-4AA8-8D9E-E815BF7C155E}tf66722518_win32</Template>
  <TotalTime>130</TotalTime>
  <Words>1005</Words>
  <Application>Microsoft Office PowerPoint</Application>
  <PresentationFormat>Widescreen</PresentationFormat>
  <Paragraphs>165</Paragraphs>
  <Slides>18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Bodoni MT</vt:lpstr>
      <vt:lpstr>Calibri</vt:lpstr>
      <vt:lpstr>Source Sans Pro Light</vt:lpstr>
      <vt:lpstr>Times New Roman</vt:lpstr>
      <vt:lpstr>Office Theme</vt:lpstr>
      <vt:lpstr>Gentle Parenting</vt:lpstr>
      <vt:lpstr>Sarah Ockwell-Smith</vt:lpstr>
      <vt:lpstr>Parenting Styles</vt:lpstr>
      <vt:lpstr>Parenting Styles</vt:lpstr>
      <vt:lpstr>The Seven C’s</vt:lpstr>
      <vt:lpstr>Connection</vt:lpstr>
      <vt:lpstr>Communication</vt:lpstr>
      <vt:lpstr>Control</vt:lpstr>
      <vt:lpstr>Containment</vt:lpstr>
      <vt:lpstr>Champion</vt:lpstr>
      <vt:lpstr>Confidence</vt:lpstr>
      <vt:lpstr>Consistency</vt:lpstr>
      <vt:lpstr>Theory of Mind</vt:lpstr>
      <vt:lpstr>Emotion Coaching</vt:lpstr>
      <vt:lpstr>Emotion Coaching – In School</vt:lpstr>
      <vt:lpstr>Emotion Coaching – At Home</vt:lpstr>
      <vt:lpstr>Key Points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Gentle Parenting</dc:title>
  <dc:creator>Stella Wynn</dc:creator>
  <cp:lastModifiedBy>ST-WYNN-S</cp:lastModifiedBy>
  <cp:revision>4</cp:revision>
  <dcterms:created xsi:type="dcterms:W3CDTF">2024-10-01T09:11:24Z</dcterms:created>
  <dcterms:modified xsi:type="dcterms:W3CDTF">2024-11-11T16:25:08Z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